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5" r:id="rId12"/>
    <p:sldId id="268" r:id="rId13"/>
    <p:sldId id="270" r:id="rId14"/>
    <p:sldId id="273" r:id="rId15"/>
    <p:sldId id="277" r:id="rId16"/>
    <p:sldId id="276" r:id="rId17"/>
    <p:sldId id="278" r:id="rId18"/>
    <p:sldId id="27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66319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86361-231C-4837-B40F-D814F0FFCDE9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C788B7-176E-4831-A077-6D8F2FD6B696}">
      <dgm:prSet/>
      <dgm:spPr/>
      <dgm:t>
        <a:bodyPr/>
        <a:lstStyle/>
        <a:p>
          <a:r>
            <a:rPr lang="en-US" dirty="0"/>
            <a:t>Users of the Application </a:t>
          </a:r>
        </a:p>
      </dgm:t>
    </dgm:pt>
    <dgm:pt modelId="{5412A515-60B9-419E-B542-17C0071DB5D0}" type="parTrans" cxnId="{FDC99D41-7A84-4D3E-8635-8F717C27D8A0}">
      <dgm:prSet/>
      <dgm:spPr/>
      <dgm:t>
        <a:bodyPr/>
        <a:lstStyle/>
        <a:p>
          <a:endParaRPr lang="en-US"/>
        </a:p>
      </dgm:t>
    </dgm:pt>
    <dgm:pt modelId="{B4F81B53-6482-449B-BC12-FFE130ACBC30}" type="sibTrans" cxnId="{FDC99D41-7A84-4D3E-8635-8F717C27D8A0}">
      <dgm:prSet/>
      <dgm:spPr/>
      <dgm:t>
        <a:bodyPr/>
        <a:lstStyle/>
        <a:p>
          <a:endParaRPr lang="en-US"/>
        </a:p>
      </dgm:t>
    </dgm:pt>
    <dgm:pt modelId="{C1BD0814-0393-4531-9601-6DF07C1C1D41}">
      <dgm:prSet/>
      <dgm:spPr/>
      <dgm:t>
        <a:bodyPr/>
        <a:lstStyle/>
        <a:p>
          <a:r>
            <a:rPr lang="en-US"/>
            <a:t>Admin </a:t>
          </a:r>
        </a:p>
      </dgm:t>
    </dgm:pt>
    <dgm:pt modelId="{951B6D8A-CFF1-4352-AE1B-E5084E13CDA9}" type="parTrans" cxnId="{627A6B68-F563-412F-A2A7-BF0449A70124}">
      <dgm:prSet/>
      <dgm:spPr/>
      <dgm:t>
        <a:bodyPr/>
        <a:lstStyle/>
        <a:p>
          <a:endParaRPr lang="en-US"/>
        </a:p>
      </dgm:t>
    </dgm:pt>
    <dgm:pt modelId="{A230593F-C6AF-46F6-B491-4DCFFD3F3C81}" type="sibTrans" cxnId="{627A6B68-F563-412F-A2A7-BF0449A70124}">
      <dgm:prSet/>
      <dgm:spPr/>
      <dgm:t>
        <a:bodyPr/>
        <a:lstStyle/>
        <a:p>
          <a:endParaRPr lang="en-US"/>
        </a:p>
      </dgm:t>
    </dgm:pt>
    <dgm:pt modelId="{ED64F88D-9F31-445A-8449-6B80F6DCDB69}">
      <dgm:prSet/>
      <dgm:spPr/>
      <dgm:t>
        <a:bodyPr/>
        <a:lstStyle/>
        <a:p>
          <a:r>
            <a:rPr lang="en-US"/>
            <a:t>Annotators</a:t>
          </a:r>
        </a:p>
      </dgm:t>
    </dgm:pt>
    <dgm:pt modelId="{8373BB69-5CE6-4E34-874E-71C2C0D5B0E5}" type="parTrans" cxnId="{01A7EEEB-68A8-4CAF-AC18-759F0BAB85CB}">
      <dgm:prSet/>
      <dgm:spPr/>
      <dgm:t>
        <a:bodyPr/>
        <a:lstStyle/>
        <a:p>
          <a:endParaRPr lang="en-US"/>
        </a:p>
      </dgm:t>
    </dgm:pt>
    <dgm:pt modelId="{23B2444E-5647-40C0-B218-00AB81DF2AED}" type="sibTrans" cxnId="{01A7EEEB-68A8-4CAF-AC18-759F0BAB85CB}">
      <dgm:prSet/>
      <dgm:spPr/>
      <dgm:t>
        <a:bodyPr/>
        <a:lstStyle/>
        <a:p>
          <a:endParaRPr lang="en-US"/>
        </a:p>
      </dgm:t>
    </dgm:pt>
    <dgm:pt modelId="{60B51165-1CB4-42E3-A551-5BEDF70291A9}">
      <dgm:prSet/>
      <dgm:spPr/>
      <dgm:t>
        <a:bodyPr/>
        <a:lstStyle/>
        <a:p>
          <a:r>
            <a:rPr lang="en-US"/>
            <a:t>Researchers</a:t>
          </a:r>
        </a:p>
      </dgm:t>
    </dgm:pt>
    <dgm:pt modelId="{510D315D-59A7-4916-814A-02F15E0E53A8}" type="parTrans" cxnId="{AE9E7E6A-EE6B-4BF3-BEF0-A499456112E2}">
      <dgm:prSet/>
      <dgm:spPr/>
      <dgm:t>
        <a:bodyPr/>
        <a:lstStyle/>
        <a:p>
          <a:endParaRPr lang="en-US"/>
        </a:p>
      </dgm:t>
    </dgm:pt>
    <dgm:pt modelId="{18ADFE64-AB34-48B8-83EC-F4F4840FE2E3}" type="sibTrans" cxnId="{AE9E7E6A-EE6B-4BF3-BEF0-A499456112E2}">
      <dgm:prSet/>
      <dgm:spPr/>
      <dgm:t>
        <a:bodyPr/>
        <a:lstStyle/>
        <a:p>
          <a:endParaRPr lang="en-US"/>
        </a:p>
      </dgm:t>
    </dgm:pt>
    <dgm:pt modelId="{52920D5C-0D4A-4B50-BE5D-B3943E9CAD82}" type="pres">
      <dgm:prSet presAssocID="{7B086361-231C-4837-B40F-D814F0FFCDE9}" presName="linear" presStyleCnt="0">
        <dgm:presLayoutVars>
          <dgm:dir/>
          <dgm:animLvl val="lvl"/>
          <dgm:resizeHandles val="exact"/>
        </dgm:presLayoutVars>
      </dgm:prSet>
      <dgm:spPr/>
    </dgm:pt>
    <dgm:pt modelId="{8E93994D-B441-40BA-9DF7-E8809081BE5A}" type="pres">
      <dgm:prSet presAssocID="{B1C788B7-176E-4831-A077-6D8F2FD6B696}" presName="parentLin" presStyleCnt="0"/>
      <dgm:spPr/>
    </dgm:pt>
    <dgm:pt modelId="{A5AC357B-B6A6-4ABA-889E-FEF393FE10A5}" type="pres">
      <dgm:prSet presAssocID="{B1C788B7-176E-4831-A077-6D8F2FD6B696}" presName="parentLeftMargin" presStyleLbl="node1" presStyleIdx="0" presStyleCnt="4"/>
      <dgm:spPr/>
    </dgm:pt>
    <dgm:pt modelId="{53E842FC-C1EA-413B-8030-4139424E516E}" type="pres">
      <dgm:prSet presAssocID="{B1C788B7-176E-4831-A077-6D8F2FD6B6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A2474B-61A9-4644-9AF7-539DEF4CA63D}" type="pres">
      <dgm:prSet presAssocID="{B1C788B7-176E-4831-A077-6D8F2FD6B696}" presName="negativeSpace" presStyleCnt="0"/>
      <dgm:spPr/>
    </dgm:pt>
    <dgm:pt modelId="{474606D8-D8CC-4482-926F-40FD0BD62FF3}" type="pres">
      <dgm:prSet presAssocID="{B1C788B7-176E-4831-A077-6D8F2FD6B696}" presName="childText" presStyleLbl="conFgAcc1" presStyleIdx="0" presStyleCnt="4">
        <dgm:presLayoutVars>
          <dgm:bulletEnabled val="1"/>
        </dgm:presLayoutVars>
      </dgm:prSet>
      <dgm:spPr/>
    </dgm:pt>
    <dgm:pt modelId="{8EC22AB2-F63F-4E6E-A45E-9A275373782A}" type="pres">
      <dgm:prSet presAssocID="{B4F81B53-6482-449B-BC12-FFE130ACBC30}" presName="spaceBetweenRectangles" presStyleCnt="0"/>
      <dgm:spPr/>
    </dgm:pt>
    <dgm:pt modelId="{F0312EC1-C596-479D-9C8A-8C18B4AA48D1}" type="pres">
      <dgm:prSet presAssocID="{C1BD0814-0393-4531-9601-6DF07C1C1D41}" presName="parentLin" presStyleCnt="0"/>
      <dgm:spPr/>
    </dgm:pt>
    <dgm:pt modelId="{8EDFB1A4-557D-46A9-BD69-82357082898D}" type="pres">
      <dgm:prSet presAssocID="{C1BD0814-0393-4531-9601-6DF07C1C1D41}" presName="parentLeftMargin" presStyleLbl="node1" presStyleIdx="0" presStyleCnt="4"/>
      <dgm:spPr/>
    </dgm:pt>
    <dgm:pt modelId="{3A317870-7FF5-4D38-AFA8-623E702BED93}" type="pres">
      <dgm:prSet presAssocID="{C1BD0814-0393-4531-9601-6DF07C1C1D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2E734A-04E1-488A-8A01-36E08D09E2D1}" type="pres">
      <dgm:prSet presAssocID="{C1BD0814-0393-4531-9601-6DF07C1C1D41}" presName="negativeSpace" presStyleCnt="0"/>
      <dgm:spPr/>
    </dgm:pt>
    <dgm:pt modelId="{9D4AA46D-5BE8-4E9B-8F0F-B1DA8A8565CC}" type="pres">
      <dgm:prSet presAssocID="{C1BD0814-0393-4531-9601-6DF07C1C1D41}" presName="childText" presStyleLbl="conFgAcc1" presStyleIdx="1" presStyleCnt="4">
        <dgm:presLayoutVars>
          <dgm:bulletEnabled val="1"/>
        </dgm:presLayoutVars>
      </dgm:prSet>
      <dgm:spPr/>
    </dgm:pt>
    <dgm:pt modelId="{26C7A00E-74E7-43BE-A947-AEBB08D1AC86}" type="pres">
      <dgm:prSet presAssocID="{A230593F-C6AF-46F6-B491-4DCFFD3F3C81}" presName="spaceBetweenRectangles" presStyleCnt="0"/>
      <dgm:spPr/>
    </dgm:pt>
    <dgm:pt modelId="{1D6B65BB-98BC-4C2A-A1DE-AFDA93D6DDED}" type="pres">
      <dgm:prSet presAssocID="{ED64F88D-9F31-445A-8449-6B80F6DCDB69}" presName="parentLin" presStyleCnt="0"/>
      <dgm:spPr/>
    </dgm:pt>
    <dgm:pt modelId="{DE517C3B-3127-48CB-AF4D-EAAC124F4329}" type="pres">
      <dgm:prSet presAssocID="{ED64F88D-9F31-445A-8449-6B80F6DCDB69}" presName="parentLeftMargin" presStyleLbl="node1" presStyleIdx="1" presStyleCnt="4"/>
      <dgm:spPr/>
    </dgm:pt>
    <dgm:pt modelId="{31C91047-9015-4C80-B1D8-0CF44E5D85B1}" type="pres">
      <dgm:prSet presAssocID="{ED64F88D-9F31-445A-8449-6B80F6DCDB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D6A98-014B-45F5-8033-6DB469A79D4C}" type="pres">
      <dgm:prSet presAssocID="{ED64F88D-9F31-445A-8449-6B80F6DCDB69}" presName="negativeSpace" presStyleCnt="0"/>
      <dgm:spPr/>
    </dgm:pt>
    <dgm:pt modelId="{619C3BC2-2C8D-405B-8991-DA79D1892CC7}" type="pres">
      <dgm:prSet presAssocID="{ED64F88D-9F31-445A-8449-6B80F6DCDB69}" presName="childText" presStyleLbl="conFgAcc1" presStyleIdx="2" presStyleCnt="4">
        <dgm:presLayoutVars>
          <dgm:bulletEnabled val="1"/>
        </dgm:presLayoutVars>
      </dgm:prSet>
      <dgm:spPr/>
    </dgm:pt>
    <dgm:pt modelId="{65A28C55-5B4B-4819-94D9-41836FFB195F}" type="pres">
      <dgm:prSet presAssocID="{23B2444E-5647-40C0-B218-00AB81DF2AED}" presName="spaceBetweenRectangles" presStyleCnt="0"/>
      <dgm:spPr/>
    </dgm:pt>
    <dgm:pt modelId="{73DCF8A9-18AD-4797-9C1E-5FA52DC1F102}" type="pres">
      <dgm:prSet presAssocID="{60B51165-1CB4-42E3-A551-5BEDF70291A9}" presName="parentLin" presStyleCnt="0"/>
      <dgm:spPr/>
    </dgm:pt>
    <dgm:pt modelId="{F3ED1610-0878-4D7B-A2BF-38737F3EE4B8}" type="pres">
      <dgm:prSet presAssocID="{60B51165-1CB4-42E3-A551-5BEDF70291A9}" presName="parentLeftMargin" presStyleLbl="node1" presStyleIdx="2" presStyleCnt="4"/>
      <dgm:spPr/>
    </dgm:pt>
    <dgm:pt modelId="{8CE7C7EC-DEA3-4BED-9C74-83B9D3CC3373}" type="pres">
      <dgm:prSet presAssocID="{60B51165-1CB4-42E3-A551-5BEDF70291A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0438021-78F0-4934-95E2-F5A1F979BB50}" type="pres">
      <dgm:prSet presAssocID="{60B51165-1CB4-42E3-A551-5BEDF70291A9}" presName="negativeSpace" presStyleCnt="0"/>
      <dgm:spPr/>
    </dgm:pt>
    <dgm:pt modelId="{77BD14B7-6B60-4488-9AAB-41928A35DB7C}" type="pres">
      <dgm:prSet presAssocID="{60B51165-1CB4-42E3-A551-5BEDF70291A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7C02700-5B06-4F02-BE85-3A62C8A8C91C}" type="presOf" srcId="{7B086361-231C-4837-B40F-D814F0FFCDE9}" destId="{52920D5C-0D4A-4B50-BE5D-B3943E9CAD82}" srcOrd="0" destOrd="0" presId="urn:microsoft.com/office/officeart/2005/8/layout/list1"/>
    <dgm:cxn modelId="{AB4A2341-4B02-48FA-84CD-18E9F53EA134}" type="presOf" srcId="{B1C788B7-176E-4831-A077-6D8F2FD6B696}" destId="{53E842FC-C1EA-413B-8030-4139424E516E}" srcOrd="1" destOrd="0" presId="urn:microsoft.com/office/officeart/2005/8/layout/list1"/>
    <dgm:cxn modelId="{FDC99D41-7A84-4D3E-8635-8F717C27D8A0}" srcId="{7B086361-231C-4837-B40F-D814F0FFCDE9}" destId="{B1C788B7-176E-4831-A077-6D8F2FD6B696}" srcOrd="0" destOrd="0" parTransId="{5412A515-60B9-419E-B542-17C0071DB5D0}" sibTransId="{B4F81B53-6482-449B-BC12-FFE130ACBC30}"/>
    <dgm:cxn modelId="{323D2C66-D41D-4598-8006-9DB556E1BBEE}" type="presOf" srcId="{ED64F88D-9F31-445A-8449-6B80F6DCDB69}" destId="{DE517C3B-3127-48CB-AF4D-EAAC124F4329}" srcOrd="0" destOrd="0" presId="urn:microsoft.com/office/officeart/2005/8/layout/list1"/>
    <dgm:cxn modelId="{627A6B68-F563-412F-A2A7-BF0449A70124}" srcId="{7B086361-231C-4837-B40F-D814F0FFCDE9}" destId="{C1BD0814-0393-4531-9601-6DF07C1C1D41}" srcOrd="1" destOrd="0" parTransId="{951B6D8A-CFF1-4352-AE1B-E5084E13CDA9}" sibTransId="{A230593F-C6AF-46F6-B491-4DCFFD3F3C81}"/>
    <dgm:cxn modelId="{AE9E7E6A-EE6B-4BF3-BEF0-A499456112E2}" srcId="{7B086361-231C-4837-B40F-D814F0FFCDE9}" destId="{60B51165-1CB4-42E3-A551-5BEDF70291A9}" srcOrd="3" destOrd="0" parTransId="{510D315D-59A7-4916-814A-02F15E0E53A8}" sibTransId="{18ADFE64-AB34-48B8-83EC-F4F4840FE2E3}"/>
    <dgm:cxn modelId="{8AD79B6F-542F-4588-8C68-0A9B203E8697}" type="presOf" srcId="{60B51165-1CB4-42E3-A551-5BEDF70291A9}" destId="{F3ED1610-0878-4D7B-A2BF-38737F3EE4B8}" srcOrd="0" destOrd="0" presId="urn:microsoft.com/office/officeart/2005/8/layout/list1"/>
    <dgm:cxn modelId="{45305B7F-0E99-406F-BED7-113C0A0E0CA8}" type="presOf" srcId="{60B51165-1CB4-42E3-A551-5BEDF70291A9}" destId="{8CE7C7EC-DEA3-4BED-9C74-83B9D3CC3373}" srcOrd="1" destOrd="0" presId="urn:microsoft.com/office/officeart/2005/8/layout/list1"/>
    <dgm:cxn modelId="{0CA4108C-1FAE-450F-A6F0-9CF27FE36966}" type="presOf" srcId="{ED64F88D-9F31-445A-8449-6B80F6DCDB69}" destId="{31C91047-9015-4C80-B1D8-0CF44E5D85B1}" srcOrd="1" destOrd="0" presId="urn:microsoft.com/office/officeart/2005/8/layout/list1"/>
    <dgm:cxn modelId="{EF7325C6-3302-4F74-AB27-9D27C51899EA}" type="presOf" srcId="{B1C788B7-176E-4831-A077-6D8F2FD6B696}" destId="{A5AC357B-B6A6-4ABA-889E-FEF393FE10A5}" srcOrd="0" destOrd="0" presId="urn:microsoft.com/office/officeart/2005/8/layout/list1"/>
    <dgm:cxn modelId="{C72CEDE5-2B32-4ABC-A46D-476E86D2E4FA}" type="presOf" srcId="{C1BD0814-0393-4531-9601-6DF07C1C1D41}" destId="{3A317870-7FF5-4D38-AFA8-623E702BED93}" srcOrd="1" destOrd="0" presId="urn:microsoft.com/office/officeart/2005/8/layout/list1"/>
    <dgm:cxn modelId="{01A7EEEB-68A8-4CAF-AC18-759F0BAB85CB}" srcId="{7B086361-231C-4837-B40F-D814F0FFCDE9}" destId="{ED64F88D-9F31-445A-8449-6B80F6DCDB69}" srcOrd="2" destOrd="0" parTransId="{8373BB69-5CE6-4E34-874E-71C2C0D5B0E5}" sibTransId="{23B2444E-5647-40C0-B218-00AB81DF2AED}"/>
    <dgm:cxn modelId="{967512F5-A8A3-491B-B3FF-ADFC32FE84BF}" type="presOf" srcId="{C1BD0814-0393-4531-9601-6DF07C1C1D41}" destId="{8EDFB1A4-557D-46A9-BD69-82357082898D}" srcOrd="0" destOrd="0" presId="urn:microsoft.com/office/officeart/2005/8/layout/list1"/>
    <dgm:cxn modelId="{648DC056-1D5E-4B27-9C99-502854CB16DA}" type="presParOf" srcId="{52920D5C-0D4A-4B50-BE5D-B3943E9CAD82}" destId="{8E93994D-B441-40BA-9DF7-E8809081BE5A}" srcOrd="0" destOrd="0" presId="urn:microsoft.com/office/officeart/2005/8/layout/list1"/>
    <dgm:cxn modelId="{7D640E1C-8012-46F4-8AF1-2110B0C829B5}" type="presParOf" srcId="{8E93994D-B441-40BA-9DF7-E8809081BE5A}" destId="{A5AC357B-B6A6-4ABA-889E-FEF393FE10A5}" srcOrd="0" destOrd="0" presId="urn:microsoft.com/office/officeart/2005/8/layout/list1"/>
    <dgm:cxn modelId="{BF3FC42F-107C-483A-9880-8FEEC146D551}" type="presParOf" srcId="{8E93994D-B441-40BA-9DF7-E8809081BE5A}" destId="{53E842FC-C1EA-413B-8030-4139424E516E}" srcOrd="1" destOrd="0" presId="urn:microsoft.com/office/officeart/2005/8/layout/list1"/>
    <dgm:cxn modelId="{D72B80E5-38C0-4342-8674-3398C63DB0DF}" type="presParOf" srcId="{52920D5C-0D4A-4B50-BE5D-B3943E9CAD82}" destId="{2DA2474B-61A9-4644-9AF7-539DEF4CA63D}" srcOrd="1" destOrd="0" presId="urn:microsoft.com/office/officeart/2005/8/layout/list1"/>
    <dgm:cxn modelId="{9A19AC54-A556-449F-BE83-B16E284FC6B6}" type="presParOf" srcId="{52920D5C-0D4A-4B50-BE5D-B3943E9CAD82}" destId="{474606D8-D8CC-4482-926F-40FD0BD62FF3}" srcOrd="2" destOrd="0" presId="urn:microsoft.com/office/officeart/2005/8/layout/list1"/>
    <dgm:cxn modelId="{2C1712D9-D35E-46C9-A96A-5BC5D3B623BB}" type="presParOf" srcId="{52920D5C-0D4A-4B50-BE5D-B3943E9CAD82}" destId="{8EC22AB2-F63F-4E6E-A45E-9A275373782A}" srcOrd="3" destOrd="0" presId="urn:microsoft.com/office/officeart/2005/8/layout/list1"/>
    <dgm:cxn modelId="{0477646D-C954-4DF0-B166-436F67D7F840}" type="presParOf" srcId="{52920D5C-0D4A-4B50-BE5D-B3943E9CAD82}" destId="{F0312EC1-C596-479D-9C8A-8C18B4AA48D1}" srcOrd="4" destOrd="0" presId="urn:microsoft.com/office/officeart/2005/8/layout/list1"/>
    <dgm:cxn modelId="{1F55D291-5C19-4988-B8CB-E76F7130FB66}" type="presParOf" srcId="{F0312EC1-C596-479D-9C8A-8C18B4AA48D1}" destId="{8EDFB1A4-557D-46A9-BD69-82357082898D}" srcOrd="0" destOrd="0" presId="urn:microsoft.com/office/officeart/2005/8/layout/list1"/>
    <dgm:cxn modelId="{CB31662C-6A74-4AAE-81CF-7D14B68FE236}" type="presParOf" srcId="{F0312EC1-C596-479D-9C8A-8C18B4AA48D1}" destId="{3A317870-7FF5-4D38-AFA8-623E702BED93}" srcOrd="1" destOrd="0" presId="urn:microsoft.com/office/officeart/2005/8/layout/list1"/>
    <dgm:cxn modelId="{FA045E6F-D7A0-45F7-9440-29B0379C560D}" type="presParOf" srcId="{52920D5C-0D4A-4B50-BE5D-B3943E9CAD82}" destId="{EE2E734A-04E1-488A-8A01-36E08D09E2D1}" srcOrd="5" destOrd="0" presId="urn:microsoft.com/office/officeart/2005/8/layout/list1"/>
    <dgm:cxn modelId="{8C72DCB8-DE74-4528-88E1-5AE62BF5A17E}" type="presParOf" srcId="{52920D5C-0D4A-4B50-BE5D-B3943E9CAD82}" destId="{9D4AA46D-5BE8-4E9B-8F0F-B1DA8A8565CC}" srcOrd="6" destOrd="0" presId="urn:microsoft.com/office/officeart/2005/8/layout/list1"/>
    <dgm:cxn modelId="{31B57DDA-E5EB-42E0-8823-D674F76D5E64}" type="presParOf" srcId="{52920D5C-0D4A-4B50-BE5D-B3943E9CAD82}" destId="{26C7A00E-74E7-43BE-A947-AEBB08D1AC86}" srcOrd="7" destOrd="0" presId="urn:microsoft.com/office/officeart/2005/8/layout/list1"/>
    <dgm:cxn modelId="{317F6CEE-9010-459A-9CA3-3C1E436D9D09}" type="presParOf" srcId="{52920D5C-0D4A-4B50-BE5D-B3943E9CAD82}" destId="{1D6B65BB-98BC-4C2A-A1DE-AFDA93D6DDED}" srcOrd="8" destOrd="0" presId="urn:microsoft.com/office/officeart/2005/8/layout/list1"/>
    <dgm:cxn modelId="{6B612776-3103-453D-BC6C-6BEB9E3E09CF}" type="presParOf" srcId="{1D6B65BB-98BC-4C2A-A1DE-AFDA93D6DDED}" destId="{DE517C3B-3127-48CB-AF4D-EAAC124F4329}" srcOrd="0" destOrd="0" presId="urn:microsoft.com/office/officeart/2005/8/layout/list1"/>
    <dgm:cxn modelId="{5C0CA715-C6D7-44F0-8BB7-BC88A162A75B}" type="presParOf" srcId="{1D6B65BB-98BC-4C2A-A1DE-AFDA93D6DDED}" destId="{31C91047-9015-4C80-B1D8-0CF44E5D85B1}" srcOrd="1" destOrd="0" presId="urn:microsoft.com/office/officeart/2005/8/layout/list1"/>
    <dgm:cxn modelId="{69B0D62B-D18D-4B20-805B-84C977F6E6AB}" type="presParOf" srcId="{52920D5C-0D4A-4B50-BE5D-B3943E9CAD82}" destId="{46FD6A98-014B-45F5-8033-6DB469A79D4C}" srcOrd="9" destOrd="0" presId="urn:microsoft.com/office/officeart/2005/8/layout/list1"/>
    <dgm:cxn modelId="{2309D98E-73AE-4F8E-AE86-EB4CF218D3B7}" type="presParOf" srcId="{52920D5C-0D4A-4B50-BE5D-B3943E9CAD82}" destId="{619C3BC2-2C8D-405B-8991-DA79D1892CC7}" srcOrd="10" destOrd="0" presId="urn:microsoft.com/office/officeart/2005/8/layout/list1"/>
    <dgm:cxn modelId="{416974F5-0860-43B5-ACC9-4D7948991201}" type="presParOf" srcId="{52920D5C-0D4A-4B50-BE5D-B3943E9CAD82}" destId="{65A28C55-5B4B-4819-94D9-41836FFB195F}" srcOrd="11" destOrd="0" presId="urn:microsoft.com/office/officeart/2005/8/layout/list1"/>
    <dgm:cxn modelId="{CBCC3958-2DF9-4AF3-9BB2-949BEE5118A6}" type="presParOf" srcId="{52920D5C-0D4A-4B50-BE5D-B3943E9CAD82}" destId="{73DCF8A9-18AD-4797-9C1E-5FA52DC1F102}" srcOrd="12" destOrd="0" presId="urn:microsoft.com/office/officeart/2005/8/layout/list1"/>
    <dgm:cxn modelId="{4598AE4A-67AA-4FA0-99F2-D0908543EF18}" type="presParOf" srcId="{73DCF8A9-18AD-4797-9C1E-5FA52DC1F102}" destId="{F3ED1610-0878-4D7B-A2BF-38737F3EE4B8}" srcOrd="0" destOrd="0" presId="urn:microsoft.com/office/officeart/2005/8/layout/list1"/>
    <dgm:cxn modelId="{22E3FA85-1A57-421D-9E5E-4A67BC8CE3F2}" type="presParOf" srcId="{73DCF8A9-18AD-4797-9C1E-5FA52DC1F102}" destId="{8CE7C7EC-DEA3-4BED-9C74-83B9D3CC3373}" srcOrd="1" destOrd="0" presId="urn:microsoft.com/office/officeart/2005/8/layout/list1"/>
    <dgm:cxn modelId="{A50ED075-541E-4116-BDC9-4E6178F1BE19}" type="presParOf" srcId="{52920D5C-0D4A-4B50-BE5D-B3943E9CAD82}" destId="{30438021-78F0-4934-95E2-F5A1F979BB50}" srcOrd="13" destOrd="0" presId="urn:microsoft.com/office/officeart/2005/8/layout/list1"/>
    <dgm:cxn modelId="{646BF00E-C66D-47DA-B922-616B116DF936}" type="presParOf" srcId="{52920D5C-0D4A-4B50-BE5D-B3943E9CAD82}" destId="{77BD14B7-6B60-4488-9AAB-41928A35DB7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AAD67-8A18-4FA5-AAC1-1F0B44BF5E1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E0C532-8F5B-4366-AEF5-CFF9D18FBFF9}">
      <dgm:prSet/>
      <dgm:spPr/>
      <dgm:t>
        <a:bodyPr/>
        <a:lstStyle/>
        <a:p>
          <a:r>
            <a:rPr lang="en-US"/>
            <a:t>The application’s primary goal is to:</a:t>
          </a:r>
        </a:p>
      </dgm:t>
    </dgm:pt>
    <dgm:pt modelId="{DB09197C-509B-400B-8C49-6182E743E06F}" type="parTrans" cxnId="{093C15F1-FD13-4F9F-8347-9CE7772DAD6F}">
      <dgm:prSet/>
      <dgm:spPr/>
      <dgm:t>
        <a:bodyPr/>
        <a:lstStyle/>
        <a:p>
          <a:endParaRPr lang="en-US"/>
        </a:p>
      </dgm:t>
    </dgm:pt>
    <dgm:pt modelId="{89EB5197-19B6-4F80-A144-13092A01C1BC}" type="sibTrans" cxnId="{093C15F1-FD13-4F9F-8347-9CE7772DAD6F}">
      <dgm:prSet/>
      <dgm:spPr/>
      <dgm:t>
        <a:bodyPr/>
        <a:lstStyle/>
        <a:p>
          <a:endParaRPr lang="en-US"/>
        </a:p>
      </dgm:t>
    </dgm:pt>
    <dgm:pt modelId="{86C31AF3-4620-493E-8D10-323B100AE4DA}">
      <dgm:prSet/>
      <dgm:spPr/>
      <dgm:t>
        <a:bodyPr/>
        <a:lstStyle/>
        <a:p>
          <a:r>
            <a:rPr lang="en-US"/>
            <a:t>Enable efficient tagging and annotation of text data in various regional languages, addressing linguistic nuances.</a:t>
          </a:r>
        </a:p>
      </dgm:t>
    </dgm:pt>
    <dgm:pt modelId="{C016B250-757D-4916-900C-6211A379FC1C}" type="parTrans" cxnId="{D63897D7-D2F2-451C-B81A-21DFA964C607}">
      <dgm:prSet/>
      <dgm:spPr/>
      <dgm:t>
        <a:bodyPr/>
        <a:lstStyle/>
        <a:p>
          <a:endParaRPr lang="en-US"/>
        </a:p>
      </dgm:t>
    </dgm:pt>
    <dgm:pt modelId="{B8390F5A-9088-4849-B88E-CC7669515195}" type="sibTrans" cxnId="{D63897D7-D2F2-451C-B81A-21DFA964C607}">
      <dgm:prSet/>
      <dgm:spPr/>
      <dgm:t>
        <a:bodyPr/>
        <a:lstStyle/>
        <a:p>
          <a:endParaRPr lang="en-US"/>
        </a:p>
      </dgm:t>
    </dgm:pt>
    <dgm:pt modelId="{A273D1AD-7C21-408B-B901-7097EDF7B5C4}">
      <dgm:prSet/>
      <dgm:spPr/>
      <dgm:t>
        <a:bodyPr/>
        <a:lstStyle/>
        <a:p>
          <a:r>
            <a:rPr lang="en-US"/>
            <a:t>Provide a robust mechanism for retrieving annotated content, enhancing search and accessibility for native language users.</a:t>
          </a:r>
        </a:p>
      </dgm:t>
    </dgm:pt>
    <dgm:pt modelId="{84306F28-D99E-4CFF-B10F-4047C6C84350}" type="parTrans" cxnId="{C02AA7C1-750D-4872-B742-D12322753564}">
      <dgm:prSet/>
      <dgm:spPr/>
      <dgm:t>
        <a:bodyPr/>
        <a:lstStyle/>
        <a:p>
          <a:endParaRPr lang="en-US"/>
        </a:p>
      </dgm:t>
    </dgm:pt>
    <dgm:pt modelId="{B151CC92-98C4-4636-A3E0-E890CB2CC901}" type="sibTrans" cxnId="{C02AA7C1-750D-4872-B742-D12322753564}">
      <dgm:prSet/>
      <dgm:spPr/>
      <dgm:t>
        <a:bodyPr/>
        <a:lstStyle/>
        <a:p>
          <a:endParaRPr lang="en-US"/>
        </a:p>
      </dgm:t>
    </dgm:pt>
    <dgm:pt modelId="{0F81F539-3ABC-4C99-A4AD-B3EBBA1AA35F}">
      <dgm:prSet/>
      <dgm:spPr/>
      <dgm:t>
        <a:bodyPr/>
        <a:lstStyle/>
        <a:p>
          <a:r>
            <a:rPr lang="en-US"/>
            <a:t>Support applications like sentiment analysis, content moderation, and language-specific information retrieval systems.</a:t>
          </a:r>
        </a:p>
      </dgm:t>
    </dgm:pt>
    <dgm:pt modelId="{4F1B60A0-1AB6-4F83-B408-601FA43AE91C}" type="parTrans" cxnId="{500E8E3E-F81A-4923-AC56-7D904B0767C5}">
      <dgm:prSet/>
      <dgm:spPr/>
      <dgm:t>
        <a:bodyPr/>
        <a:lstStyle/>
        <a:p>
          <a:endParaRPr lang="en-US"/>
        </a:p>
      </dgm:t>
    </dgm:pt>
    <dgm:pt modelId="{FAECEEC8-20A2-4B86-8857-1FE08015A041}" type="sibTrans" cxnId="{500E8E3E-F81A-4923-AC56-7D904B0767C5}">
      <dgm:prSet/>
      <dgm:spPr/>
      <dgm:t>
        <a:bodyPr/>
        <a:lstStyle/>
        <a:p>
          <a:endParaRPr lang="en-US"/>
        </a:p>
      </dgm:t>
    </dgm:pt>
    <dgm:pt modelId="{2AAC5455-04A5-4A54-9AD9-4B78004690CF}" type="pres">
      <dgm:prSet presAssocID="{B86AAD67-8A18-4FA5-AAC1-1F0B44BF5E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058D79-ECCE-43DE-8937-43ECFAF61A71}" type="pres">
      <dgm:prSet presAssocID="{DAE0C532-8F5B-4366-AEF5-CFF9D18FBFF9}" presName="hierRoot1" presStyleCnt="0"/>
      <dgm:spPr/>
    </dgm:pt>
    <dgm:pt modelId="{C801C91C-25C4-479F-83B3-91EB06C89006}" type="pres">
      <dgm:prSet presAssocID="{DAE0C532-8F5B-4366-AEF5-CFF9D18FBFF9}" presName="composite" presStyleCnt="0"/>
      <dgm:spPr/>
    </dgm:pt>
    <dgm:pt modelId="{4E647577-C09E-45C0-A9F5-BF16F606C043}" type="pres">
      <dgm:prSet presAssocID="{DAE0C532-8F5B-4366-AEF5-CFF9D18FBFF9}" presName="background" presStyleLbl="node0" presStyleIdx="0" presStyleCnt="1"/>
      <dgm:spPr/>
    </dgm:pt>
    <dgm:pt modelId="{F4C90AED-50BE-431A-96A7-71DBA4570742}" type="pres">
      <dgm:prSet presAssocID="{DAE0C532-8F5B-4366-AEF5-CFF9D18FBFF9}" presName="text" presStyleLbl="fgAcc0" presStyleIdx="0" presStyleCnt="1">
        <dgm:presLayoutVars>
          <dgm:chPref val="3"/>
        </dgm:presLayoutVars>
      </dgm:prSet>
      <dgm:spPr/>
    </dgm:pt>
    <dgm:pt modelId="{54DB7B88-78D2-4A25-8139-CA8227B3576F}" type="pres">
      <dgm:prSet presAssocID="{DAE0C532-8F5B-4366-AEF5-CFF9D18FBFF9}" presName="hierChild2" presStyleCnt="0"/>
      <dgm:spPr/>
    </dgm:pt>
    <dgm:pt modelId="{9605923D-D768-429F-A52F-7CB1BC1FE12E}" type="pres">
      <dgm:prSet presAssocID="{C016B250-757D-4916-900C-6211A379FC1C}" presName="Name10" presStyleLbl="parChTrans1D2" presStyleIdx="0" presStyleCnt="3"/>
      <dgm:spPr/>
    </dgm:pt>
    <dgm:pt modelId="{F96B4113-7753-4E0E-B0A1-EAA76463FECE}" type="pres">
      <dgm:prSet presAssocID="{86C31AF3-4620-493E-8D10-323B100AE4DA}" presName="hierRoot2" presStyleCnt="0"/>
      <dgm:spPr/>
    </dgm:pt>
    <dgm:pt modelId="{7BB12E77-DA64-4A68-BD64-708468BC990C}" type="pres">
      <dgm:prSet presAssocID="{86C31AF3-4620-493E-8D10-323B100AE4DA}" presName="composite2" presStyleCnt="0"/>
      <dgm:spPr/>
    </dgm:pt>
    <dgm:pt modelId="{388E0E78-A961-4475-9224-154AC28C82F7}" type="pres">
      <dgm:prSet presAssocID="{86C31AF3-4620-493E-8D10-323B100AE4DA}" presName="background2" presStyleLbl="node2" presStyleIdx="0" presStyleCnt="3"/>
      <dgm:spPr/>
    </dgm:pt>
    <dgm:pt modelId="{59495408-FDC8-47BB-96BB-669CFA994774}" type="pres">
      <dgm:prSet presAssocID="{86C31AF3-4620-493E-8D10-323B100AE4DA}" presName="text2" presStyleLbl="fgAcc2" presStyleIdx="0" presStyleCnt="3">
        <dgm:presLayoutVars>
          <dgm:chPref val="3"/>
        </dgm:presLayoutVars>
      </dgm:prSet>
      <dgm:spPr/>
    </dgm:pt>
    <dgm:pt modelId="{7481371A-D9A3-4BFD-93EE-C83E465303F2}" type="pres">
      <dgm:prSet presAssocID="{86C31AF3-4620-493E-8D10-323B100AE4DA}" presName="hierChild3" presStyleCnt="0"/>
      <dgm:spPr/>
    </dgm:pt>
    <dgm:pt modelId="{C2E4BEA1-9827-4675-B062-8A97A65F2C36}" type="pres">
      <dgm:prSet presAssocID="{84306F28-D99E-4CFF-B10F-4047C6C84350}" presName="Name10" presStyleLbl="parChTrans1D2" presStyleIdx="1" presStyleCnt="3"/>
      <dgm:spPr/>
    </dgm:pt>
    <dgm:pt modelId="{4042A558-819C-45D1-B850-9D874C6A063F}" type="pres">
      <dgm:prSet presAssocID="{A273D1AD-7C21-408B-B901-7097EDF7B5C4}" presName="hierRoot2" presStyleCnt="0"/>
      <dgm:spPr/>
    </dgm:pt>
    <dgm:pt modelId="{9A09D173-B234-4806-B749-1BAC2BAEE59D}" type="pres">
      <dgm:prSet presAssocID="{A273D1AD-7C21-408B-B901-7097EDF7B5C4}" presName="composite2" presStyleCnt="0"/>
      <dgm:spPr/>
    </dgm:pt>
    <dgm:pt modelId="{A1CE771A-21B6-404B-B8CB-3BD0B846F560}" type="pres">
      <dgm:prSet presAssocID="{A273D1AD-7C21-408B-B901-7097EDF7B5C4}" presName="background2" presStyleLbl="node2" presStyleIdx="1" presStyleCnt="3"/>
      <dgm:spPr/>
    </dgm:pt>
    <dgm:pt modelId="{61DB41C2-DC3E-4245-829B-512B83A78D61}" type="pres">
      <dgm:prSet presAssocID="{A273D1AD-7C21-408B-B901-7097EDF7B5C4}" presName="text2" presStyleLbl="fgAcc2" presStyleIdx="1" presStyleCnt="3">
        <dgm:presLayoutVars>
          <dgm:chPref val="3"/>
        </dgm:presLayoutVars>
      </dgm:prSet>
      <dgm:spPr/>
    </dgm:pt>
    <dgm:pt modelId="{F2C7CE92-12D0-42BC-8363-7FCD9BB9A4A2}" type="pres">
      <dgm:prSet presAssocID="{A273D1AD-7C21-408B-B901-7097EDF7B5C4}" presName="hierChild3" presStyleCnt="0"/>
      <dgm:spPr/>
    </dgm:pt>
    <dgm:pt modelId="{E6A9415D-D25F-422F-98B1-11439F8634FC}" type="pres">
      <dgm:prSet presAssocID="{4F1B60A0-1AB6-4F83-B408-601FA43AE91C}" presName="Name10" presStyleLbl="parChTrans1D2" presStyleIdx="2" presStyleCnt="3"/>
      <dgm:spPr/>
    </dgm:pt>
    <dgm:pt modelId="{DA70551C-0A65-4C8D-AACF-258D0238E958}" type="pres">
      <dgm:prSet presAssocID="{0F81F539-3ABC-4C99-A4AD-B3EBBA1AA35F}" presName="hierRoot2" presStyleCnt="0"/>
      <dgm:spPr/>
    </dgm:pt>
    <dgm:pt modelId="{CDDE9031-64C3-4CE0-9DC5-39D6BAE2A9C7}" type="pres">
      <dgm:prSet presAssocID="{0F81F539-3ABC-4C99-A4AD-B3EBBA1AA35F}" presName="composite2" presStyleCnt="0"/>
      <dgm:spPr/>
    </dgm:pt>
    <dgm:pt modelId="{FC474540-EEAD-4494-A3D3-EF0A717EFC7B}" type="pres">
      <dgm:prSet presAssocID="{0F81F539-3ABC-4C99-A4AD-B3EBBA1AA35F}" presName="background2" presStyleLbl="node2" presStyleIdx="2" presStyleCnt="3"/>
      <dgm:spPr/>
    </dgm:pt>
    <dgm:pt modelId="{02C9C165-FF42-4598-BE9B-3C368C27C01C}" type="pres">
      <dgm:prSet presAssocID="{0F81F539-3ABC-4C99-A4AD-B3EBBA1AA35F}" presName="text2" presStyleLbl="fgAcc2" presStyleIdx="2" presStyleCnt="3">
        <dgm:presLayoutVars>
          <dgm:chPref val="3"/>
        </dgm:presLayoutVars>
      </dgm:prSet>
      <dgm:spPr/>
    </dgm:pt>
    <dgm:pt modelId="{01EBAA66-F608-4DEB-8292-BCF6D74627E0}" type="pres">
      <dgm:prSet presAssocID="{0F81F539-3ABC-4C99-A4AD-B3EBBA1AA35F}" presName="hierChild3" presStyleCnt="0"/>
      <dgm:spPr/>
    </dgm:pt>
  </dgm:ptLst>
  <dgm:cxnLst>
    <dgm:cxn modelId="{4C428202-AF2A-430E-BB43-9C6081B0F05D}" type="presOf" srcId="{84306F28-D99E-4CFF-B10F-4047C6C84350}" destId="{C2E4BEA1-9827-4675-B062-8A97A65F2C36}" srcOrd="0" destOrd="0" presId="urn:microsoft.com/office/officeart/2005/8/layout/hierarchy1"/>
    <dgm:cxn modelId="{ECBA5F0C-D749-41B8-8614-7846379808E3}" type="presOf" srcId="{0F81F539-3ABC-4C99-A4AD-B3EBBA1AA35F}" destId="{02C9C165-FF42-4598-BE9B-3C368C27C01C}" srcOrd="0" destOrd="0" presId="urn:microsoft.com/office/officeart/2005/8/layout/hierarchy1"/>
    <dgm:cxn modelId="{E9FA582C-6DF3-48E0-8B06-E6521C8B48DF}" type="presOf" srcId="{A273D1AD-7C21-408B-B901-7097EDF7B5C4}" destId="{61DB41C2-DC3E-4245-829B-512B83A78D61}" srcOrd="0" destOrd="0" presId="urn:microsoft.com/office/officeart/2005/8/layout/hierarchy1"/>
    <dgm:cxn modelId="{500E8E3E-F81A-4923-AC56-7D904B0767C5}" srcId="{DAE0C532-8F5B-4366-AEF5-CFF9D18FBFF9}" destId="{0F81F539-3ABC-4C99-A4AD-B3EBBA1AA35F}" srcOrd="2" destOrd="0" parTransId="{4F1B60A0-1AB6-4F83-B408-601FA43AE91C}" sibTransId="{FAECEEC8-20A2-4B86-8857-1FE08015A041}"/>
    <dgm:cxn modelId="{A79B763F-3BED-4BC3-B6BB-697580B755CE}" type="presOf" srcId="{DAE0C532-8F5B-4366-AEF5-CFF9D18FBFF9}" destId="{F4C90AED-50BE-431A-96A7-71DBA4570742}" srcOrd="0" destOrd="0" presId="urn:microsoft.com/office/officeart/2005/8/layout/hierarchy1"/>
    <dgm:cxn modelId="{6D2DD162-BBD5-41D4-A0FE-5A66927682CA}" type="presOf" srcId="{B86AAD67-8A18-4FA5-AAC1-1F0B44BF5E17}" destId="{2AAC5455-04A5-4A54-9AD9-4B78004690CF}" srcOrd="0" destOrd="0" presId="urn:microsoft.com/office/officeart/2005/8/layout/hierarchy1"/>
    <dgm:cxn modelId="{FF766B8E-7CD5-45B2-95D8-7CD147E5A7B4}" type="presOf" srcId="{4F1B60A0-1AB6-4F83-B408-601FA43AE91C}" destId="{E6A9415D-D25F-422F-98B1-11439F8634FC}" srcOrd="0" destOrd="0" presId="urn:microsoft.com/office/officeart/2005/8/layout/hierarchy1"/>
    <dgm:cxn modelId="{840B74AB-4228-4727-AAFD-7127780C24DF}" type="presOf" srcId="{86C31AF3-4620-493E-8D10-323B100AE4DA}" destId="{59495408-FDC8-47BB-96BB-669CFA994774}" srcOrd="0" destOrd="0" presId="urn:microsoft.com/office/officeart/2005/8/layout/hierarchy1"/>
    <dgm:cxn modelId="{C02AA7C1-750D-4872-B742-D12322753564}" srcId="{DAE0C532-8F5B-4366-AEF5-CFF9D18FBFF9}" destId="{A273D1AD-7C21-408B-B901-7097EDF7B5C4}" srcOrd="1" destOrd="0" parTransId="{84306F28-D99E-4CFF-B10F-4047C6C84350}" sibTransId="{B151CC92-98C4-4636-A3E0-E890CB2CC901}"/>
    <dgm:cxn modelId="{D74A84D7-CF25-486B-84C5-9F436B3CBC29}" type="presOf" srcId="{C016B250-757D-4916-900C-6211A379FC1C}" destId="{9605923D-D768-429F-A52F-7CB1BC1FE12E}" srcOrd="0" destOrd="0" presId="urn:microsoft.com/office/officeart/2005/8/layout/hierarchy1"/>
    <dgm:cxn modelId="{D63897D7-D2F2-451C-B81A-21DFA964C607}" srcId="{DAE0C532-8F5B-4366-AEF5-CFF9D18FBFF9}" destId="{86C31AF3-4620-493E-8D10-323B100AE4DA}" srcOrd="0" destOrd="0" parTransId="{C016B250-757D-4916-900C-6211A379FC1C}" sibTransId="{B8390F5A-9088-4849-B88E-CC7669515195}"/>
    <dgm:cxn modelId="{093C15F1-FD13-4F9F-8347-9CE7772DAD6F}" srcId="{B86AAD67-8A18-4FA5-AAC1-1F0B44BF5E17}" destId="{DAE0C532-8F5B-4366-AEF5-CFF9D18FBFF9}" srcOrd="0" destOrd="0" parTransId="{DB09197C-509B-400B-8C49-6182E743E06F}" sibTransId="{89EB5197-19B6-4F80-A144-13092A01C1BC}"/>
    <dgm:cxn modelId="{9E914A4B-1AD6-40E0-824E-1DCCE06F76B3}" type="presParOf" srcId="{2AAC5455-04A5-4A54-9AD9-4B78004690CF}" destId="{23058D79-ECCE-43DE-8937-43ECFAF61A71}" srcOrd="0" destOrd="0" presId="urn:microsoft.com/office/officeart/2005/8/layout/hierarchy1"/>
    <dgm:cxn modelId="{4749A936-6F5A-4FC5-A8A1-C63665166565}" type="presParOf" srcId="{23058D79-ECCE-43DE-8937-43ECFAF61A71}" destId="{C801C91C-25C4-479F-83B3-91EB06C89006}" srcOrd="0" destOrd="0" presId="urn:microsoft.com/office/officeart/2005/8/layout/hierarchy1"/>
    <dgm:cxn modelId="{6D343CAE-F274-4114-9876-5CB6C87E463C}" type="presParOf" srcId="{C801C91C-25C4-479F-83B3-91EB06C89006}" destId="{4E647577-C09E-45C0-A9F5-BF16F606C043}" srcOrd="0" destOrd="0" presId="urn:microsoft.com/office/officeart/2005/8/layout/hierarchy1"/>
    <dgm:cxn modelId="{B58DB4D5-B71A-4F88-AD65-782102C36082}" type="presParOf" srcId="{C801C91C-25C4-479F-83B3-91EB06C89006}" destId="{F4C90AED-50BE-431A-96A7-71DBA4570742}" srcOrd="1" destOrd="0" presId="urn:microsoft.com/office/officeart/2005/8/layout/hierarchy1"/>
    <dgm:cxn modelId="{3524451E-35FE-4CBF-B070-56803AA0CC46}" type="presParOf" srcId="{23058D79-ECCE-43DE-8937-43ECFAF61A71}" destId="{54DB7B88-78D2-4A25-8139-CA8227B3576F}" srcOrd="1" destOrd="0" presId="urn:microsoft.com/office/officeart/2005/8/layout/hierarchy1"/>
    <dgm:cxn modelId="{5B0C1A69-16A5-47A2-8D68-90D57AFFF856}" type="presParOf" srcId="{54DB7B88-78D2-4A25-8139-CA8227B3576F}" destId="{9605923D-D768-429F-A52F-7CB1BC1FE12E}" srcOrd="0" destOrd="0" presId="urn:microsoft.com/office/officeart/2005/8/layout/hierarchy1"/>
    <dgm:cxn modelId="{BC29959B-E65F-4FAD-AFE6-89ACA278FD88}" type="presParOf" srcId="{54DB7B88-78D2-4A25-8139-CA8227B3576F}" destId="{F96B4113-7753-4E0E-B0A1-EAA76463FECE}" srcOrd="1" destOrd="0" presId="urn:microsoft.com/office/officeart/2005/8/layout/hierarchy1"/>
    <dgm:cxn modelId="{6ECCEC66-A46F-4FE7-91D2-AA9377881048}" type="presParOf" srcId="{F96B4113-7753-4E0E-B0A1-EAA76463FECE}" destId="{7BB12E77-DA64-4A68-BD64-708468BC990C}" srcOrd="0" destOrd="0" presId="urn:microsoft.com/office/officeart/2005/8/layout/hierarchy1"/>
    <dgm:cxn modelId="{3828D006-08B6-4F37-AFAC-B01DAD35AEF2}" type="presParOf" srcId="{7BB12E77-DA64-4A68-BD64-708468BC990C}" destId="{388E0E78-A961-4475-9224-154AC28C82F7}" srcOrd="0" destOrd="0" presId="urn:microsoft.com/office/officeart/2005/8/layout/hierarchy1"/>
    <dgm:cxn modelId="{6DE3E551-2F49-46A4-B926-80EC69C7073E}" type="presParOf" srcId="{7BB12E77-DA64-4A68-BD64-708468BC990C}" destId="{59495408-FDC8-47BB-96BB-669CFA994774}" srcOrd="1" destOrd="0" presId="urn:microsoft.com/office/officeart/2005/8/layout/hierarchy1"/>
    <dgm:cxn modelId="{A4DFFA8E-9809-4EF2-A4EE-A9EC2F2D8C1F}" type="presParOf" srcId="{F96B4113-7753-4E0E-B0A1-EAA76463FECE}" destId="{7481371A-D9A3-4BFD-93EE-C83E465303F2}" srcOrd="1" destOrd="0" presId="urn:microsoft.com/office/officeart/2005/8/layout/hierarchy1"/>
    <dgm:cxn modelId="{C2FC2D91-1300-4E38-A805-EE41BAF2530D}" type="presParOf" srcId="{54DB7B88-78D2-4A25-8139-CA8227B3576F}" destId="{C2E4BEA1-9827-4675-B062-8A97A65F2C36}" srcOrd="2" destOrd="0" presId="urn:microsoft.com/office/officeart/2005/8/layout/hierarchy1"/>
    <dgm:cxn modelId="{59C508DB-F2AD-43CF-9D02-BA94291F4E07}" type="presParOf" srcId="{54DB7B88-78D2-4A25-8139-CA8227B3576F}" destId="{4042A558-819C-45D1-B850-9D874C6A063F}" srcOrd="3" destOrd="0" presId="urn:microsoft.com/office/officeart/2005/8/layout/hierarchy1"/>
    <dgm:cxn modelId="{4BBD2441-4976-461B-990A-FF6924FEE43D}" type="presParOf" srcId="{4042A558-819C-45D1-B850-9D874C6A063F}" destId="{9A09D173-B234-4806-B749-1BAC2BAEE59D}" srcOrd="0" destOrd="0" presId="urn:microsoft.com/office/officeart/2005/8/layout/hierarchy1"/>
    <dgm:cxn modelId="{96BAF224-A021-4457-8936-6B28AF0BC2E3}" type="presParOf" srcId="{9A09D173-B234-4806-B749-1BAC2BAEE59D}" destId="{A1CE771A-21B6-404B-B8CB-3BD0B846F560}" srcOrd="0" destOrd="0" presId="urn:microsoft.com/office/officeart/2005/8/layout/hierarchy1"/>
    <dgm:cxn modelId="{7F5D0E20-293F-4120-BDB6-833B1AE663D8}" type="presParOf" srcId="{9A09D173-B234-4806-B749-1BAC2BAEE59D}" destId="{61DB41C2-DC3E-4245-829B-512B83A78D61}" srcOrd="1" destOrd="0" presId="urn:microsoft.com/office/officeart/2005/8/layout/hierarchy1"/>
    <dgm:cxn modelId="{427C54F8-78F7-4B9B-8D06-62143AA0C042}" type="presParOf" srcId="{4042A558-819C-45D1-B850-9D874C6A063F}" destId="{F2C7CE92-12D0-42BC-8363-7FCD9BB9A4A2}" srcOrd="1" destOrd="0" presId="urn:microsoft.com/office/officeart/2005/8/layout/hierarchy1"/>
    <dgm:cxn modelId="{AE4DE86D-D495-4D9A-8D91-6C13D8E5385C}" type="presParOf" srcId="{54DB7B88-78D2-4A25-8139-CA8227B3576F}" destId="{E6A9415D-D25F-422F-98B1-11439F8634FC}" srcOrd="4" destOrd="0" presId="urn:microsoft.com/office/officeart/2005/8/layout/hierarchy1"/>
    <dgm:cxn modelId="{DC804D23-10D6-4B60-BED1-883332EC2394}" type="presParOf" srcId="{54DB7B88-78D2-4A25-8139-CA8227B3576F}" destId="{DA70551C-0A65-4C8D-AACF-258D0238E958}" srcOrd="5" destOrd="0" presId="urn:microsoft.com/office/officeart/2005/8/layout/hierarchy1"/>
    <dgm:cxn modelId="{1D603781-FAA7-40A7-808E-A5ADD9B1302A}" type="presParOf" srcId="{DA70551C-0A65-4C8D-AACF-258D0238E958}" destId="{CDDE9031-64C3-4CE0-9DC5-39D6BAE2A9C7}" srcOrd="0" destOrd="0" presId="urn:microsoft.com/office/officeart/2005/8/layout/hierarchy1"/>
    <dgm:cxn modelId="{A53665B1-DBD1-49D7-ADD7-F23BE4E01004}" type="presParOf" srcId="{CDDE9031-64C3-4CE0-9DC5-39D6BAE2A9C7}" destId="{FC474540-EEAD-4494-A3D3-EF0A717EFC7B}" srcOrd="0" destOrd="0" presId="urn:microsoft.com/office/officeart/2005/8/layout/hierarchy1"/>
    <dgm:cxn modelId="{B5D97012-A0EF-4B37-B880-3868B66EBE40}" type="presParOf" srcId="{CDDE9031-64C3-4CE0-9DC5-39D6BAE2A9C7}" destId="{02C9C165-FF42-4598-BE9B-3C368C27C01C}" srcOrd="1" destOrd="0" presId="urn:microsoft.com/office/officeart/2005/8/layout/hierarchy1"/>
    <dgm:cxn modelId="{6A9B0A4B-8C18-4C01-B49F-C3DA0B451D21}" type="presParOf" srcId="{DA70551C-0A65-4C8D-AACF-258D0238E958}" destId="{01EBAA66-F608-4DEB-8292-BCF6D74627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CECD54-A2F8-4A8B-98E3-88F744186A0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52EAEC-EE8D-44FA-9652-4772FEB794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Expanded Language Support</a:t>
          </a:r>
          <a:r>
            <a:rPr lang="en-US"/>
            <a:t>: Incorporate more regional languages and dialects to broaden the application’s reach.</a:t>
          </a:r>
        </a:p>
      </dgm:t>
    </dgm:pt>
    <dgm:pt modelId="{151304BA-FA75-4443-AD5B-C2CBDCA465F2}" type="parTrans" cxnId="{C4D34DA0-9692-4C32-B9C1-73CEB76502F0}">
      <dgm:prSet/>
      <dgm:spPr/>
      <dgm:t>
        <a:bodyPr/>
        <a:lstStyle/>
        <a:p>
          <a:endParaRPr lang="en-US"/>
        </a:p>
      </dgm:t>
    </dgm:pt>
    <dgm:pt modelId="{3BCC0510-0C7C-41C5-98A6-E6E15FE8CC17}" type="sibTrans" cxnId="{C4D34DA0-9692-4C32-B9C1-73CEB76502F0}">
      <dgm:prSet/>
      <dgm:spPr/>
      <dgm:t>
        <a:bodyPr/>
        <a:lstStyle/>
        <a:p>
          <a:endParaRPr lang="en-US"/>
        </a:p>
      </dgm:t>
    </dgm:pt>
    <dgm:pt modelId="{942FAB82-69BB-486D-8D9F-6973DAC68D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AI-Driven Improvements</a:t>
          </a:r>
          <a:r>
            <a:rPr lang="en-US"/>
            <a:t>: Leverage NLP advancements like transformers for better annotation accuracy and context comprehension.</a:t>
          </a:r>
        </a:p>
      </dgm:t>
    </dgm:pt>
    <dgm:pt modelId="{4CDA6F01-38E4-4F4E-A11C-F46176FBFF52}" type="parTrans" cxnId="{776D2853-6115-45EB-8F3C-9ACAA9C1625B}">
      <dgm:prSet/>
      <dgm:spPr/>
      <dgm:t>
        <a:bodyPr/>
        <a:lstStyle/>
        <a:p>
          <a:endParaRPr lang="en-US"/>
        </a:p>
      </dgm:t>
    </dgm:pt>
    <dgm:pt modelId="{4C3E1FE5-68E8-40B3-80FD-D6F2ABB570DA}" type="sibTrans" cxnId="{776D2853-6115-45EB-8F3C-9ACAA9C1625B}">
      <dgm:prSet/>
      <dgm:spPr/>
      <dgm:t>
        <a:bodyPr/>
        <a:lstStyle/>
        <a:p>
          <a:endParaRPr lang="en-US"/>
        </a:p>
      </dgm:t>
    </dgm:pt>
    <dgm:pt modelId="{7612CA11-C7FD-4D62-9DC3-A79179C0DC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Cross-Platform Integration</a:t>
          </a:r>
          <a:r>
            <a:rPr lang="en-US"/>
            <a:t>: Enable integration with mobile apps, web platforms, and voice-based interfaces.</a:t>
          </a:r>
        </a:p>
      </dgm:t>
    </dgm:pt>
    <dgm:pt modelId="{D2921931-8D6E-45EF-B924-88EBCF84E353}" type="parTrans" cxnId="{E1A2E9D5-C33A-4DAA-8185-7D8ED97061F3}">
      <dgm:prSet/>
      <dgm:spPr/>
      <dgm:t>
        <a:bodyPr/>
        <a:lstStyle/>
        <a:p>
          <a:endParaRPr lang="en-US"/>
        </a:p>
      </dgm:t>
    </dgm:pt>
    <dgm:pt modelId="{41624927-3C40-4FC6-A9F0-2E535B22ECF6}" type="sibTrans" cxnId="{E1A2E9D5-C33A-4DAA-8185-7D8ED97061F3}">
      <dgm:prSet/>
      <dgm:spPr/>
      <dgm:t>
        <a:bodyPr/>
        <a:lstStyle/>
        <a:p>
          <a:endParaRPr lang="en-US"/>
        </a:p>
      </dgm:t>
    </dgm:pt>
    <dgm:pt modelId="{F1242F84-F6F6-490A-94D5-8BAFAEAC7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Personalization</a:t>
          </a:r>
          <a:r>
            <a:rPr lang="en-US"/>
            <a:t>: Develop features for user-specific annotations and retrieval tailored to individual preferences and contexts.</a:t>
          </a:r>
        </a:p>
      </dgm:t>
    </dgm:pt>
    <dgm:pt modelId="{CFD5F67B-958A-49A5-B610-88BED5F10A7B}" type="parTrans" cxnId="{EBF417D7-7318-4363-AB09-856774BAA128}">
      <dgm:prSet/>
      <dgm:spPr/>
      <dgm:t>
        <a:bodyPr/>
        <a:lstStyle/>
        <a:p>
          <a:endParaRPr lang="en-US"/>
        </a:p>
      </dgm:t>
    </dgm:pt>
    <dgm:pt modelId="{70614067-70D9-432A-9A44-10284CFD1C73}" type="sibTrans" cxnId="{EBF417D7-7318-4363-AB09-856774BAA128}">
      <dgm:prSet/>
      <dgm:spPr/>
      <dgm:t>
        <a:bodyPr/>
        <a:lstStyle/>
        <a:p>
          <a:endParaRPr lang="en-US"/>
        </a:p>
      </dgm:t>
    </dgm:pt>
    <dgm:pt modelId="{6B9B8210-039A-4B82-9CCE-67C00DB50A8F}" type="pres">
      <dgm:prSet presAssocID="{CFCECD54-A2F8-4A8B-98E3-88F744186A0D}" presName="root" presStyleCnt="0">
        <dgm:presLayoutVars>
          <dgm:dir/>
          <dgm:resizeHandles val="exact"/>
        </dgm:presLayoutVars>
      </dgm:prSet>
      <dgm:spPr/>
    </dgm:pt>
    <dgm:pt modelId="{2F195100-C1C1-4154-A1EF-9F19381E574D}" type="pres">
      <dgm:prSet presAssocID="{8752EAEC-EE8D-44FA-9652-4772FEB794E8}" presName="compNode" presStyleCnt="0"/>
      <dgm:spPr/>
    </dgm:pt>
    <dgm:pt modelId="{6BEACC67-B253-41A7-8F4F-6FA2B5033E67}" type="pres">
      <dgm:prSet presAssocID="{8752EAEC-EE8D-44FA-9652-4772FEB794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B012EA18-4689-473C-A74D-FF1597AA781C}" type="pres">
      <dgm:prSet presAssocID="{8752EAEC-EE8D-44FA-9652-4772FEB794E8}" presName="spaceRect" presStyleCnt="0"/>
      <dgm:spPr/>
    </dgm:pt>
    <dgm:pt modelId="{0A7488EE-933B-4403-9D9F-71267600EC7E}" type="pres">
      <dgm:prSet presAssocID="{8752EAEC-EE8D-44FA-9652-4772FEB794E8}" presName="textRect" presStyleLbl="revTx" presStyleIdx="0" presStyleCnt="4">
        <dgm:presLayoutVars>
          <dgm:chMax val="1"/>
          <dgm:chPref val="1"/>
        </dgm:presLayoutVars>
      </dgm:prSet>
      <dgm:spPr/>
    </dgm:pt>
    <dgm:pt modelId="{7875F8A7-9407-4035-AE07-84F89AB95135}" type="pres">
      <dgm:prSet presAssocID="{3BCC0510-0C7C-41C5-98A6-E6E15FE8CC17}" presName="sibTrans" presStyleCnt="0"/>
      <dgm:spPr/>
    </dgm:pt>
    <dgm:pt modelId="{1BF719BD-31FA-4BBC-889D-7E8DB08B124C}" type="pres">
      <dgm:prSet presAssocID="{942FAB82-69BB-486D-8D9F-6973DAC68DBE}" presName="compNode" presStyleCnt="0"/>
      <dgm:spPr/>
    </dgm:pt>
    <dgm:pt modelId="{AA73F60F-F08F-4B97-BB0C-9A72CD8745F7}" type="pres">
      <dgm:prSet presAssocID="{942FAB82-69BB-486D-8D9F-6973DAC68D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71A6256-1722-45A1-A8B6-AC8D40A8E605}" type="pres">
      <dgm:prSet presAssocID="{942FAB82-69BB-486D-8D9F-6973DAC68DBE}" presName="spaceRect" presStyleCnt="0"/>
      <dgm:spPr/>
    </dgm:pt>
    <dgm:pt modelId="{37E308F3-DC48-47D5-84DF-173450E82D50}" type="pres">
      <dgm:prSet presAssocID="{942FAB82-69BB-486D-8D9F-6973DAC68DBE}" presName="textRect" presStyleLbl="revTx" presStyleIdx="1" presStyleCnt="4">
        <dgm:presLayoutVars>
          <dgm:chMax val="1"/>
          <dgm:chPref val="1"/>
        </dgm:presLayoutVars>
      </dgm:prSet>
      <dgm:spPr/>
    </dgm:pt>
    <dgm:pt modelId="{FEDEF34E-2F17-4DE3-A38D-D77A189E7B49}" type="pres">
      <dgm:prSet presAssocID="{4C3E1FE5-68E8-40B3-80FD-D6F2ABB570DA}" presName="sibTrans" presStyleCnt="0"/>
      <dgm:spPr/>
    </dgm:pt>
    <dgm:pt modelId="{D388E106-D49B-4146-9968-A2EE9F650CB5}" type="pres">
      <dgm:prSet presAssocID="{7612CA11-C7FD-4D62-9DC3-A79179C0DCA0}" presName="compNode" presStyleCnt="0"/>
      <dgm:spPr/>
    </dgm:pt>
    <dgm:pt modelId="{78A52FCB-B7B4-4B40-9226-DF0ECAC37C15}" type="pres">
      <dgm:prSet presAssocID="{7612CA11-C7FD-4D62-9DC3-A79179C0DC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9F3D9C-1E44-451D-AF17-4A2A9EC15DB7}" type="pres">
      <dgm:prSet presAssocID="{7612CA11-C7FD-4D62-9DC3-A79179C0DCA0}" presName="spaceRect" presStyleCnt="0"/>
      <dgm:spPr/>
    </dgm:pt>
    <dgm:pt modelId="{30C6DC6E-5CE3-4BB4-9628-6EBB61344715}" type="pres">
      <dgm:prSet presAssocID="{7612CA11-C7FD-4D62-9DC3-A79179C0DCA0}" presName="textRect" presStyleLbl="revTx" presStyleIdx="2" presStyleCnt="4">
        <dgm:presLayoutVars>
          <dgm:chMax val="1"/>
          <dgm:chPref val="1"/>
        </dgm:presLayoutVars>
      </dgm:prSet>
      <dgm:spPr/>
    </dgm:pt>
    <dgm:pt modelId="{B7A4C2FA-EEAA-4F0F-80AE-B918BA071F16}" type="pres">
      <dgm:prSet presAssocID="{41624927-3C40-4FC6-A9F0-2E535B22ECF6}" presName="sibTrans" presStyleCnt="0"/>
      <dgm:spPr/>
    </dgm:pt>
    <dgm:pt modelId="{EDA1BBAA-626C-4DFD-86E7-AC819DF0167A}" type="pres">
      <dgm:prSet presAssocID="{F1242F84-F6F6-490A-94D5-8BAFAEAC7C10}" presName="compNode" presStyleCnt="0"/>
      <dgm:spPr/>
    </dgm:pt>
    <dgm:pt modelId="{7FCD243D-B056-4532-A728-764948E37983}" type="pres">
      <dgm:prSet presAssocID="{F1242F84-F6F6-490A-94D5-8BAFAEAC7C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8059BBA-08A7-413F-AC0B-F3260F7A66EA}" type="pres">
      <dgm:prSet presAssocID="{F1242F84-F6F6-490A-94D5-8BAFAEAC7C10}" presName="spaceRect" presStyleCnt="0"/>
      <dgm:spPr/>
    </dgm:pt>
    <dgm:pt modelId="{A19FBC4C-C8A3-47F7-AA99-4861BA7EED8A}" type="pres">
      <dgm:prSet presAssocID="{F1242F84-F6F6-490A-94D5-8BAFAEAC7C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2A5800-FDB9-4D20-A527-AC5BA359A3F2}" type="presOf" srcId="{942FAB82-69BB-486D-8D9F-6973DAC68DBE}" destId="{37E308F3-DC48-47D5-84DF-173450E82D50}" srcOrd="0" destOrd="0" presId="urn:microsoft.com/office/officeart/2018/2/layout/IconLabelList"/>
    <dgm:cxn modelId="{297CC624-0221-4E1F-9E1A-028D07D2013A}" type="presOf" srcId="{7612CA11-C7FD-4D62-9DC3-A79179C0DCA0}" destId="{30C6DC6E-5CE3-4BB4-9628-6EBB61344715}" srcOrd="0" destOrd="0" presId="urn:microsoft.com/office/officeart/2018/2/layout/IconLabelList"/>
    <dgm:cxn modelId="{47B65E27-3215-4441-AEBA-A9B9326AEF64}" type="presOf" srcId="{F1242F84-F6F6-490A-94D5-8BAFAEAC7C10}" destId="{A19FBC4C-C8A3-47F7-AA99-4861BA7EED8A}" srcOrd="0" destOrd="0" presId="urn:microsoft.com/office/officeart/2018/2/layout/IconLabelList"/>
    <dgm:cxn modelId="{D93C8C62-D61C-4216-A712-EFD036984F2D}" type="presOf" srcId="{8752EAEC-EE8D-44FA-9652-4772FEB794E8}" destId="{0A7488EE-933B-4403-9D9F-71267600EC7E}" srcOrd="0" destOrd="0" presId="urn:microsoft.com/office/officeart/2018/2/layout/IconLabelList"/>
    <dgm:cxn modelId="{776D2853-6115-45EB-8F3C-9ACAA9C1625B}" srcId="{CFCECD54-A2F8-4A8B-98E3-88F744186A0D}" destId="{942FAB82-69BB-486D-8D9F-6973DAC68DBE}" srcOrd="1" destOrd="0" parTransId="{4CDA6F01-38E4-4F4E-A11C-F46176FBFF52}" sibTransId="{4C3E1FE5-68E8-40B3-80FD-D6F2ABB570DA}"/>
    <dgm:cxn modelId="{C4D34DA0-9692-4C32-B9C1-73CEB76502F0}" srcId="{CFCECD54-A2F8-4A8B-98E3-88F744186A0D}" destId="{8752EAEC-EE8D-44FA-9652-4772FEB794E8}" srcOrd="0" destOrd="0" parTransId="{151304BA-FA75-4443-AD5B-C2CBDCA465F2}" sibTransId="{3BCC0510-0C7C-41C5-98A6-E6E15FE8CC17}"/>
    <dgm:cxn modelId="{E1A2E9D5-C33A-4DAA-8185-7D8ED97061F3}" srcId="{CFCECD54-A2F8-4A8B-98E3-88F744186A0D}" destId="{7612CA11-C7FD-4D62-9DC3-A79179C0DCA0}" srcOrd="2" destOrd="0" parTransId="{D2921931-8D6E-45EF-B924-88EBCF84E353}" sibTransId="{41624927-3C40-4FC6-A9F0-2E535B22ECF6}"/>
    <dgm:cxn modelId="{EBF417D7-7318-4363-AB09-856774BAA128}" srcId="{CFCECD54-A2F8-4A8B-98E3-88F744186A0D}" destId="{F1242F84-F6F6-490A-94D5-8BAFAEAC7C10}" srcOrd="3" destOrd="0" parTransId="{CFD5F67B-958A-49A5-B610-88BED5F10A7B}" sibTransId="{70614067-70D9-432A-9A44-10284CFD1C73}"/>
    <dgm:cxn modelId="{C7EB87DA-C904-4F19-8D7C-9796124B1621}" type="presOf" srcId="{CFCECD54-A2F8-4A8B-98E3-88F744186A0D}" destId="{6B9B8210-039A-4B82-9CCE-67C00DB50A8F}" srcOrd="0" destOrd="0" presId="urn:microsoft.com/office/officeart/2018/2/layout/IconLabelList"/>
    <dgm:cxn modelId="{5E2368E3-74BA-463B-BE92-2F570AB78402}" type="presParOf" srcId="{6B9B8210-039A-4B82-9CCE-67C00DB50A8F}" destId="{2F195100-C1C1-4154-A1EF-9F19381E574D}" srcOrd="0" destOrd="0" presId="urn:microsoft.com/office/officeart/2018/2/layout/IconLabelList"/>
    <dgm:cxn modelId="{679C0EAD-FD4E-40CE-B9FB-84EE0F7C5653}" type="presParOf" srcId="{2F195100-C1C1-4154-A1EF-9F19381E574D}" destId="{6BEACC67-B253-41A7-8F4F-6FA2B5033E67}" srcOrd="0" destOrd="0" presId="urn:microsoft.com/office/officeart/2018/2/layout/IconLabelList"/>
    <dgm:cxn modelId="{D9FAAE0F-8245-47E5-AE8C-A650CF9B455D}" type="presParOf" srcId="{2F195100-C1C1-4154-A1EF-9F19381E574D}" destId="{B012EA18-4689-473C-A74D-FF1597AA781C}" srcOrd="1" destOrd="0" presId="urn:microsoft.com/office/officeart/2018/2/layout/IconLabelList"/>
    <dgm:cxn modelId="{B517FC31-25A0-43E2-8854-FF74F229A9FB}" type="presParOf" srcId="{2F195100-C1C1-4154-A1EF-9F19381E574D}" destId="{0A7488EE-933B-4403-9D9F-71267600EC7E}" srcOrd="2" destOrd="0" presId="urn:microsoft.com/office/officeart/2018/2/layout/IconLabelList"/>
    <dgm:cxn modelId="{FBCFD32F-560E-4E65-86D6-C47974BE2069}" type="presParOf" srcId="{6B9B8210-039A-4B82-9CCE-67C00DB50A8F}" destId="{7875F8A7-9407-4035-AE07-84F89AB95135}" srcOrd="1" destOrd="0" presId="urn:microsoft.com/office/officeart/2018/2/layout/IconLabelList"/>
    <dgm:cxn modelId="{BB114633-8336-48D7-BED1-4D02BA3C218B}" type="presParOf" srcId="{6B9B8210-039A-4B82-9CCE-67C00DB50A8F}" destId="{1BF719BD-31FA-4BBC-889D-7E8DB08B124C}" srcOrd="2" destOrd="0" presId="urn:microsoft.com/office/officeart/2018/2/layout/IconLabelList"/>
    <dgm:cxn modelId="{4CA0FB11-4A9E-4AB9-BD3D-479897A98909}" type="presParOf" srcId="{1BF719BD-31FA-4BBC-889D-7E8DB08B124C}" destId="{AA73F60F-F08F-4B97-BB0C-9A72CD8745F7}" srcOrd="0" destOrd="0" presId="urn:microsoft.com/office/officeart/2018/2/layout/IconLabelList"/>
    <dgm:cxn modelId="{7BEB2A92-A3DF-43AA-960C-9942CBE30A38}" type="presParOf" srcId="{1BF719BD-31FA-4BBC-889D-7E8DB08B124C}" destId="{371A6256-1722-45A1-A8B6-AC8D40A8E605}" srcOrd="1" destOrd="0" presId="urn:microsoft.com/office/officeart/2018/2/layout/IconLabelList"/>
    <dgm:cxn modelId="{35445CCA-0424-403B-9FFC-E61D3CB756B4}" type="presParOf" srcId="{1BF719BD-31FA-4BBC-889D-7E8DB08B124C}" destId="{37E308F3-DC48-47D5-84DF-173450E82D50}" srcOrd="2" destOrd="0" presId="urn:microsoft.com/office/officeart/2018/2/layout/IconLabelList"/>
    <dgm:cxn modelId="{85D8D902-C245-4BDF-9901-2BE30EB84A8F}" type="presParOf" srcId="{6B9B8210-039A-4B82-9CCE-67C00DB50A8F}" destId="{FEDEF34E-2F17-4DE3-A38D-D77A189E7B49}" srcOrd="3" destOrd="0" presId="urn:microsoft.com/office/officeart/2018/2/layout/IconLabelList"/>
    <dgm:cxn modelId="{590B9F2B-C73D-4BBD-B20C-AF457BA4E193}" type="presParOf" srcId="{6B9B8210-039A-4B82-9CCE-67C00DB50A8F}" destId="{D388E106-D49B-4146-9968-A2EE9F650CB5}" srcOrd="4" destOrd="0" presId="urn:microsoft.com/office/officeart/2018/2/layout/IconLabelList"/>
    <dgm:cxn modelId="{44F0F5D5-6BA9-4FE2-952E-53CD907ACDA5}" type="presParOf" srcId="{D388E106-D49B-4146-9968-A2EE9F650CB5}" destId="{78A52FCB-B7B4-4B40-9226-DF0ECAC37C15}" srcOrd="0" destOrd="0" presId="urn:microsoft.com/office/officeart/2018/2/layout/IconLabelList"/>
    <dgm:cxn modelId="{A64541CF-A9E4-4545-BECE-7EF9ED8B1DA2}" type="presParOf" srcId="{D388E106-D49B-4146-9968-A2EE9F650CB5}" destId="{EB9F3D9C-1E44-451D-AF17-4A2A9EC15DB7}" srcOrd="1" destOrd="0" presId="urn:microsoft.com/office/officeart/2018/2/layout/IconLabelList"/>
    <dgm:cxn modelId="{FA18F81E-19D5-4E35-8FD9-D26006ABCF03}" type="presParOf" srcId="{D388E106-D49B-4146-9968-A2EE9F650CB5}" destId="{30C6DC6E-5CE3-4BB4-9628-6EBB61344715}" srcOrd="2" destOrd="0" presId="urn:microsoft.com/office/officeart/2018/2/layout/IconLabelList"/>
    <dgm:cxn modelId="{710CBEFF-58AF-4112-857C-3C41A176260F}" type="presParOf" srcId="{6B9B8210-039A-4B82-9CCE-67C00DB50A8F}" destId="{B7A4C2FA-EEAA-4F0F-80AE-B918BA071F16}" srcOrd="5" destOrd="0" presId="urn:microsoft.com/office/officeart/2018/2/layout/IconLabelList"/>
    <dgm:cxn modelId="{8B8504FA-0CD7-4A50-BCF8-E09F756B59DF}" type="presParOf" srcId="{6B9B8210-039A-4B82-9CCE-67C00DB50A8F}" destId="{EDA1BBAA-626C-4DFD-86E7-AC819DF0167A}" srcOrd="6" destOrd="0" presId="urn:microsoft.com/office/officeart/2018/2/layout/IconLabelList"/>
    <dgm:cxn modelId="{D117E95F-6656-4BF9-B51E-55C73FFAAAD9}" type="presParOf" srcId="{EDA1BBAA-626C-4DFD-86E7-AC819DF0167A}" destId="{7FCD243D-B056-4532-A728-764948E37983}" srcOrd="0" destOrd="0" presId="urn:microsoft.com/office/officeart/2018/2/layout/IconLabelList"/>
    <dgm:cxn modelId="{6ADC1A34-21A6-4BCA-A391-30821F95C229}" type="presParOf" srcId="{EDA1BBAA-626C-4DFD-86E7-AC819DF0167A}" destId="{18059BBA-08A7-413F-AC0B-F3260F7A66EA}" srcOrd="1" destOrd="0" presId="urn:microsoft.com/office/officeart/2018/2/layout/IconLabelList"/>
    <dgm:cxn modelId="{09DE9F52-9FC3-4D22-A91B-BCC4E4DA81B0}" type="presParOf" srcId="{EDA1BBAA-626C-4DFD-86E7-AC819DF0167A}" destId="{A19FBC4C-C8A3-47F7-AA99-4861BA7EED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606D8-D8CC-4482-926F-40FD0BD62FF3}">
      <dsp:nvSpPr>
        <dsp:cNvPr id="0" name=""/>
        <dsp:cNvSpPr/>
      </dsp:nvSpPr>
      <dsp:spPr>
        <a:xfrm>
          <a:off x="0" y="5291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842FC-C1EA-413B-8030-4139424E516E}">
      <dsp:nvSpPr>
        <dsp:cNvPr id="0" name=""/>
        <dsp:cNvSpPr/>
      </dsp:nvSpPr>
      <dsp:spPr>
        <a:xfrm>
          <a:off x="333341" y="86359"/>
          <a:ext cx="466678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Users of the Application </a:t>
          </a:r>
        </a:p>
      </dsp:txBody>
      <dsp:txXfrm>
        <a:off x="376572" y="129590"/>
        <a:ext cx="4580321" cy="799138"/>
      </dsp:txXfrm>
    </dsp:sp>
    <dsp:sp modelId="{9D4AA46D-5BE8-4E9B-8F0F-B1DA8A8565CC}">
      <dsp:nvSpPr>
        <dsp:cNvPr id="0" name=""/>
        <dsp:cNvSpPr/>
      </dsp:nvSpPr>
      <dsp:spPr>
        <a:xfrm>
          <a:off x="0" y="18899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17870-7FF5-4D38-AFA8-623E702BED93}">
      <dsp:nvSpPr>
        <dsp:cNvPr id="0" name=""/>
        <dsp:cNvSpPr/>
      </dsp:nvSpPr>
      <dsp:spPr>
        <a:xfrm>
          <a:off x="333341" y="1447159"/>
          <a:ext cx="466678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Admin </a:t>
          </a:r>
        </a:p>
      </dsp:txBody>
      <dsp:txXfrm>
        <a:off x="376572" y="1490390"/>
        <a:ext cx="4580321" cy="799138"/>
      </dsp:txXfrm>
    </dsp:sp>
    <dsp:sp modelId="{619C3BC2-2C8D-405B-8991-DA79D1892CC7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91047-9015-4C80-B1D8-0CF44E5D85B1}">
      <dsp:nvSpPr>
        <dsp:cNvPr id="0" name=""/>
        <dsp:cNvSpPr/>
      </dsp:nvSpPr>
      <dsp:spPr>
        <a:xfrm>
          <a:off x="333341" y="2807959"/>
          <a:ext cx="466678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Annotators</a:t>
          </a:r>
        </a:p>
      </dsp:txBody>
      <dsp:txXfrm>
        <a:off x="376572" y="2851190"/>
        <a:ext cx="4580321" cy="799138"/>
      </dsp:txXfrm>
    </dsp:sp>
    <dsp:sp modelId="{77BD14B7-6B60-4488-9AAB-41928A35DB7C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7C7EC-DEA3-4BED-9C74-83B9D3CC3373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Researchers</a:t>
          </a:r>
        </a:p>
      </dsp:txBody>
      <dsp:txXfrm>
        <a:off x="376572" y="4211991"/>
        <a:ext cx="4580321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9415D-D25F-422F-98B1-11439F8634FC}">
      <dsp:nvSpPr>
        <dsp:cNvPr id="0" name=""/>
        <dsp:cNvSpPr/>
      </dsp:nvSpPr>
      <dsp:spPr>
        <a:xfrm>
          <a:off x="5213127" y="1379964"/>
          <a:ext cx="2652790" cy="631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174"/>
              </a:lnTo>
              <a:lnTo>
                <a:pt x="2652790" y="430174"/>
              </a:lnTo>
              <a:lnTo>
                <a:pt x="2652790" y="6312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4BEA1-9827-4675-B062-8A97A65F2C36}">
      <dsp:nvSpPr>
        <dsp:cNvPr id="0" name=""/>
        <dsp:cNvSpPr/>
      </dsp:nvSpPr>
      <dsp:spPr>
        <a:xfrm>
          <a:off x="5167407" y="1379964"/>
          <a:ext cx="91440" cy="631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12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5923D-D768-429F-A52F-7CB1BC1FE12E}">
      <dsp:nvSpPr>
        <dsp:cNvPr id="0" name=""/>
        <dsp:cNvSpPr/>
      </dsp:nvSpPr>
      <dsp:spPr>
        <a:xfrm>
          <a:off x="2560336" y="1379964"/>
          <a:ext cx="2652790" cy="631243"/>
        </a:xfrm>
        <a:custGeom>
          <a:avLst/>
          <a:gdLst/>
          <a:ahLst/>
          <a:cxnLst/>
          <a:rect l="0" t="0" r="0" b="0"/>
          <a:pathLst>
            <a:path>
              <a:moveTo>
                <a:pt x="2652790" y="0"/>
              </a:moveTo>
              <a:lnTo>
                <a:pt x="2652790" y="430174"/>
              </a:lnTo>
              <a:lnTo>
                <a:pt x="0" y="430174"/>
              </a:lnTo>
              <a:lnTo>
                <a:pt x="0" y="6312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47577-C09E-45C0-A9F5-BF16F606C043}">
      <dsp:nvSpPr>
        <dsp:cNvPr id="0" name=""/>
        <dsp:cNvSpPr/>
      </dsp:nvSpPr>
      <dsp:spPr>
        <a:xfrm>
          <a:off x="4127894" y="1718"/>
          <a:ext cx="2170465" cy="1378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90AED-50BE-431A-96A7-71DBA4570742}">
      <dsp:nvSpPr>
        <dsp:cNvPr id="0" name=""/>
        <dsp:cNvSpPr/>
      </dsp:nvSpPr>
      <dsp:spPr>
        <a:xfrm>
          <a:off x="4369057" y="230823"/>
          <a:ext cx="2170465" cy="1378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application’s primary goal is to:</a:t>
          </a:r>
        </a:p>
      </dsp:txBody>
      <dsp:txXfrm>
        <a:off x="4409424" y="271190"/>
        <a:ext cx="2089731" cy="1297511"/>
      </dsp:txXfrm>
    </dsp:sp>
    <dsp:sp modelId="{388E0E78-A961-4475-9224-154AC28C82F7}">
      <dsp:nvSpPr>
        <dsp:cNvPr id="0" name=""/>
        <dsp:cNvSpPr/>
      </dsp:nvSpPr>
      <dsp:spPr>
        <a:xfrm>
          <a:off x="1475103" y="2011207"/>
          <a:ext cx="2170465" cy="1378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95408-FDC8-47BB-96BB-669CFA994774}">
      <dsp:nvSpPr>
        <dsp:cNvPr id="0" name=""/>
        <dsp:cNvSpPr/>
      </dsp:nvSpPr>
      <dsp:spPr>
        <a:xfrm>
          <a:off x="1716266" y="2240312"/>
          <a:ext cx="2170465" cy="1378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Enable efficient tagging and annotation of text data in various regional languages, addressing linguistic nuances.</a:t>
          </a:r>
        </a:p>
      </dsp:txBody>
      <dsp:txXfrm>
        <a:off x="1756633" y="2280679"/>
        <a:ext cx="2089731" cy="1297511"/>
      </dsp:txXfrm>
    </dsp:sp>
    <dsp:sp modelId="{A1CE771A-21B6-404B-B8CB-3BD0B846F560}">
      <dsp:nvSpPr>
        <dsp:cNvPr id="0" name=""/>
        <dsp:cNvSpPr/>
      </dsp:nvSpPr>
      <dsp:spPr>
        <a:xfrm>
          <a:off x="4127894" y="2011207"/>
          <a:ext cx="2170465" cy="1378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B41C2-DC3E-4245-829B-512B83A78D61}">
      <dsp:nvSpPr>
        <dsp:cNvPr id="0" name=""/>
        <dsp:cNvSpPr/>
      </dsp:nvSpPr>
      <dsp:spPr>
        <a:xfrm>
          <a:off x="4369057" y="2240312"/>
          <a:ext cx="2170465" cy="1378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 a robust mechanism for retrieving annotated content, enhancing search and accessibility for native language users.</a:t>
          </a:r>
        </a:p>
      </dsp:txBody>
      <dsp:txXfrm>
        <a:off x="4409424" y="2280679"/>
        <a:ext cx="2089731" cy="1297511"/>
      </dsp:txXfrm>
    </dsp:sp>
    <dsp:sp modelId="{FC474540-EEAD-4494-A3D3-EF0A717EFC7B}">
      <dsp:nvSpPr>
        <dsp:cNvPr id="0" name=""/>
        <dsp:cNvSpPr/>
      </dsp:nvSpPr>
      <dsp:spPr>
        <a:xfrm>
          <a:off x="6780685" y="2011207"/>
          <a:ext cx="2170465" cy="1378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9C165-FF42-4598-BE9B-3C368C27C01C}">
      <dsp:nvSpPr>
        <dsp:cNvPr id="0" name=""/>
        <dsp:cNvSpPr/>
      </dsp:nvSpPr>
      <dsp:spPr>
        <a:xfrm>
          <a:off x="7021848" y="2240312"/>
          <a:ext cx="2170465" cy="1378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Support applications like sentiment analysis, content moderation, and language-specific information retrieval systems.</a:t>
          </a:r>
        </a:p>
      </dsp:txBody>
      <dsp:txXfrm>
        <a:off x="7062215" y="2280679"/>
        <a:ext cx="2089731" cy="1297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CC67-B253-41A7-8F4F-6FA2B5033E67}">
      <dsp:nvSpPr>
        <dsp:cNvPr id="0" name=""/>
        <dsp:cNvSpPr/>
      </dsp:nvSpPr>
      <dsp:spPr>
        <a:xfrm>
          <a:off x="372639" y="837004"/>
          <a:ext cx="605917" cy="605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488EE-933B-4403-9D9F-71267600EC7E}">
      <dsp:nvSpPr>
        <dsp:cNvPr id="0" name=""/>
        <dsp:cNvSpPr/>
      </dsp:nvSpPr>
      <dsp:spPr>
        <a:xfrm>
          <a:off x="2356" y="1662736"/>
          <a:ext cx="1346484" cy="63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Expanded Language Support</a:t>
          </a:r>
          <a:r>
            <a:rPr lang="en-US" sz="1100" kern="1200"/>
            <a:t>: Incorporate more regional languages and dialects to broaden the application’s reach.</a:t>
          </a:r>
        </a:p>
      </dsp:txBody>
      <dsp:txXfrm>
        <a:off x="2356" y="1662736"/>
        <a:ext cx="1346484" cy="639580"/>
      </dsp:txXfrm>
    </dsp:sp>
    <dsp:sp modelId="{AA73F60F-F08F-4B97-BB0C-9A72CD8745F7}">
      <dsp:nvSpPr>
        <dsp:cNvPr id="0" name=""/>
        <dsp:cNvSpPr/>
      </dsp:nvSpPr>
      <dsp:spPr>
        <a:xfrm>
          <a:off x="1954758" y="837004"/>
          <a:ext cx="605917" cy="605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308F3-DC48-47D5-84DF-173450E82D50}">
      <dsp:nvSpPr>
        <dsp:cNvPr id="0" name=""/>
        <dsp:cNvSpPr/>
      </dsp:nvSpPr>
      <dsp:spPr>
        <a:xfrm>
          <a:off x="1584475" y="1662736"/>
          <a:ext cx="1346484" cy="63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AI-Driven Improvements</a:t>
          </a:r>
          <a:r>
            <a:rPr lang="en-US" sz="1100" kern="1200"/>
            <a:t>: Leverage NLP advancements like transformers for better annotation accuracy and context comprehension.</a:t>
          </a:r>
        </a:p>
      </dsp:txBody>
      <dsp:txXfrm>
        <a:off x="1584475" y="1662736"/>
        <a:ext cx="1346484" cy="639580"/>
      </dsp:txXfrm>
    </dsp:sp>
    <dsp:sp modelId="{78A52FCB-B7B4-4B40-9226-DF0ECAC37C15}">
      <dsp:nvSpPr>
        <dsp:cNvPr id="0" name=""/>
        <dsp:cNvSpPr/>
      </dsp:nvSpPr>
      <dsp:spPr>
        <a:xfrm>
          <a:off x="3536877" y="837004"/>
          <a:ext cx="605917" cy="605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6E-5CE3-4BB4-9628-6EBB61344715}">
      <dsp:nvSpPr>
        <dsp:cNvPr id="0" name=""/>
        <dsp:cNvSpPr/>
      </dsp:nvSpPr>
      <dsp:spPr>
        <a:xfrm>
          <a:off x="3166594" y="1662736"/>
          <a:ext cx="1346484" cy="63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Cross-Platform Integration</a:t>
          </a:r>
          <a:r>
            <a:rPr lang="en-US" sz="1100" kern="1200"/>
            <a:t>: Enable integration with mobile apps, web platforms, and voice-based interfaces.</a:t>
          </a:r>
        </a:p>
      </dsp:txBody>
      <dsp:txXfrm>
        <a:off x="3166594" y="1662736"/>
        <a:ext cx="1346484" cy="639580"/>
      </dsp:txXfrm>
    </dsp:sp>
    <dsp:sp modelId="{7FCD243D-B056-4532-A728-764948E37983}">
      <dsp:nvSpPr>
        <dsp:cNvPr id="0" name=""/>
        <dsp:cNvSpPr/>
      </dsp:nvSpPr>
      <dsp:spPr>
        <a:xfrm>
          <a:off x="5118996" y="837004"/>
          <a:ext cx="605917" cy="605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FBC4C-C8A3-47F7-AA99-4861BA7EED8A}">
      <dsp:nvSpPr>
        <dsp:cNvPr id="0" name=""/>
        <dsp:cNvSpPr/>
      </dsp:nvSpPr>
      <dsp:spPr>
        <a:xfrm>
          <a:off x="4748713" y="1662736"/>
          <a:ext cx="1346484" cy="63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User Personalization</a:t>
          </a:r>
          <a:r>
            <a:rPr lang="en-US" sz="1100" kern="1200"/>
            <a:t>: Develop features for user-specific annotations and retrieval tailored to individual preferences and contexts.</a:t>
          </a:r>
        </a:p>
      </dsp:txBody>
      <dsp:txXfrm>
        <a:off x="4748713" y="1662736"/>
        <a:ext cx="1346484" cy="63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A43EB-E867-46F2-B4A9-E36BE89C86B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E5B2-8581-4A06-A6DC-E36E79CE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E5B2-8581-4A06-A6DC-E36E79CED3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E5B2-8581-4A06-A6DC-E36E79CED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0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RBAC for Annotators</a:t>
            </a:r>
          </a:p>
          <a:p>
            <a:r>
              <a:rPr lang="en-US" dirty="0"/>
              <a:t>Feedback to Annotators: As an admin, I want to give feedback to annotators on rejected annotations.</a:t>
            </a:r>
          </a:p>
          <a:p>
            <a:endParaRPr lang="en-US" dirty="0"/>
          </a:p>
          <a:p>
            <a:r>
              <a:rPr lang="en-US" b="1" dirty="0"/>
              <a:t>AI :</a:t>
            </a:r>
          </a:p>
          <a:p>
            <a:r>
              <a:rPr lang="en-US" dirty="0"/>
              <a:t>Sentiment Analysis Integration : As an admin, I want to integrate sentiment analysis for specific datasets to analyze emotional tone in text.</a:t>
            </a:r>
          </a:p>
          <a:p>
            <a:r>
              <a:rPr lang="en-US" dirty="0"/>
              <a:t>AI-Based Annotation Error Detection : As an admin, I want AI to flag potential errors in annotations for review before finalizing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E5B2-8581-4A06-A6DC-E36E79CED3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AI :</a:t>
            </a:r>
          </a:p>
          <a:p>
            <a:r>
              <a:rPr lang="en-US" dirty="0"/>
              <a:t>AI-Powered Annotation Suggestions : As an annotator, I want AI-based suggestions for possible annotations to speed up the labeling process.</a:t>
            </a:r>
          </a:p>
          <a:p>
            <a:r>
              <a:rPr lang="en-US" dirty="0"/>
              <a:t>Real-Time Chat for Annotators :As an annotator, I want to chat with other annotators in real-time to discuss specific datasets.</a:t>
            </a:r>
          </a:p>
          <a:p>
            <a:r>
              <a:rPr lang="en-US" dirty="0"/>
              <a:t>Text Preprocessing Suggestions : As an annotator, I want to receive preprocessing suggestions (e.g., tokenization, stop-word removal) to improve annotation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E5B2-8581-4A06-A6DC-E36E79CED3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Dropdown or button group for selecting predefined entity types like Person, Location, Organization, Date, etc.</a:t>
            </a:r>
          </a:p>
          <a:p>
            <a:r>
              <a:rPr lang="en-US" dirty="0"/>
              <a:t>Add Custom Tag button for additional flexibility.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E5B2-8581-4A06-A6DC-E36E79CED3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8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Multilingual Search : As an annotator, I want to search through the text in multiple languages to easily locate sections for annotation.</a:t>
            </a:r>
          </a:p>
          <a:p>
            <a:r>
              <a:rPr lang="en-US" dirty="0"/>
              <a:t>Include a dropdown for filters (e.g., "All Fields," "Title," "Abstract," "Author").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E5B2-8581-4A06-A6DC-E36E79CED3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7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E2D30-D6E1-F6A1-156B-03CEAFEEF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1C37A8-EA97-1690-6F73-2D225B7E2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0C03C-7C3E-536F-712E-344901DE4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Multilingual Search : As an annotator, I want to search through the text in multiple languages to easily locate sections for annotation.</a:t>
            </a:r>
          </a:p>
          <a:p>
            <a:r>
              <a:rPr lang="en-US" dirty="0"/>
              <a:t>Include a dropdown for filters (e.g., "All Fields," "Title," "Abstract," "Author").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99983-57C3-7EEA-D2DE-D830F74BC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E5B2-8581-4A06-A6DC-E36E79CED3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D2F1-07EF-A9D4-F969-E0CE751E7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D10E2-A77A-3799-B6DD-4C7FF8F50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82D4-578A-D3F6-2FA4-EA637434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4DE3-1F47-43B4-AC7B-C4D5B72935A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98A9-D146-40AB-9A08-3BCD96F1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9EFB-5917-1372-C830-02EAA9E0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3163-236F-40EA-853E-0455E0BF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B19B-AAC9-E671-FD6B-E5AFF1BE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CD725-38E0-537F-CBE2-CC5FB3A6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180F-6DCF-30C8-6B78-FEF48D9D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4DE3-1F47-43B4-AC7B-C4D5B72935A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235D-7B01-142C-295B-997E7F35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FC7B4-D606-21E1-1FF1-1DDED0C9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3163-236F-40EA-853E-0455E0BF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7DAA0-0A14-3DC6-60C8-9475E45BC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26AB-2A0E-809A-7CC6-15FE19E9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3C3A-2520-DC61-F416-7B99308E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4DE3-1F47-43B4-AC7B-C4D5B72935A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AB4C-EAAD-851E-6C3C-27942907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4D88-62F0-CD68-FCA4-1F294C4F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3163-236F-40EA-853E-0455E0BF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7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3F38-D9F7-5F83-7E57-EF3759EF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65D1-3443-D1DA-D928-C6EFF22D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F39CA-EA0A-E9AB-D174-26E172E2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4DE3-1F47-43B4-AC7B-C4D5B72935A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1610-93CE-7510-7400-EA843FF4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59C33-0471-8F5C-8E89-74A78237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3163-236F-40EA-853E-0455E0BF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3C3A-F68D-FDB1-97C2-23858584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DD5F5-1B6F-67FD-22BA-59395588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AA528-5CF0-5435-E3D6-2B9888FA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4DE3-1F47-43B4-AC7B-C4D5B72935A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D65E-5021-D8FC-D35C-BCB06A2D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6AD4-7539-BF95-7A6F-3C7998F2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3163-236F-40EA-853E-0455E0BF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14BF-93CC-FFAB-1332-D5EB79A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8E45-ADE9-73DD-0D1E-3FEC2657A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EF33A-CC1E-94DF-6082-407D207B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420EE-9C88-BFB2-843B-A7DF52C9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4DE3-1F47-43B4-AC7B-C4D5B72935A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3C6D-8884-20C3-255C-C51DE2C3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32477-F377-7FC0-B24C-494253DC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3163-236F-40EA-853E-0455E0BF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6FF4-F08D-C458-5837-8AAFACE3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D39B3-712E-7617-37DA-ABCA6764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4D49C-D33C-0A92-1B37-6826BC52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F8F7C-D758-71A2-CD9A-B0AA5C6FD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E4132-B8D2-6570-28C2-044DCE99E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E7BAE-7218-D488-C65C-E380AE8E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4DE3-1F47-43B4-AC7B-C4D5B72935A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BD837-8ED6-93E1-A969-40322700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657A3-E12A-41E2-507A-DED245DB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3163-236F-40EA-853E-0455E0BF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4E36-2DDC-89AC-7CFB-83DFC477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C7B0F-9C08-6BF5-E02F-8EADE3F6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4DE3-1F47-43B4-AC7B-C4D5B72935A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47773-F6E8-4579-B157-5DABD1D0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79145-8711-1BBF-88B3-D62E63DA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3163-236F-40EA-853E-0455E0BF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AC6FE-0F00-37F6-47AE-9918539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4DE3-1F47-43B4-AC7B-C4D5B72935A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73EF0-101C-AED6-5736-428A801F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59DC4-CE0D-B96A-1870-3720D7F0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3163-236F-40EA-853E-0455E0BF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6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5FEB-990D-CA14-8828-CD724F0F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67A4-BA75-5572-BCFE-F4CF4D15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1DD98-91FB-3CCD-3552-6B190143F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4F69A-CC79-03A5-8D32-DE74C592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4DE3-1F47-43B4-AC7B-C4D5B72935A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F2D71-3D1F-5DCD-C09E-45F8292B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A6E-204E-D919-95CC-60590F1A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3163-236F-40EA-853E-0455E0BF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A151-C6AE-EA26-1C3E-3A1ED06B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F3A01-C4AC-976D-6B53-63D42D3C4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C4248-933B-71DD-9F58-954FBA2C4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013FA-0408-E692-1FC9-5AA1A39B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4DE3-1F47-43B4-AC7B-C4D5B72935A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72837-BA8F-F79F-0FF0-DF0065A3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4E656-AF56-9106-FE91-61A9BECB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3163-236F-40EA-853E-0455E0BF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4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D9138-FD6D-4C70-5460-6B6E0024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C4A7E-5ABB-1CA1-3D0B-C1B1B113D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2629-F088-210D-C396-AAC394C7D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D4DE3-1F47-43B4-AC7B-C4D5B72935A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60B9-851B-6D1F-A34D-33983D63B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94E5A-25BC-F967-DAEC-65F1592F0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73163-236F-40EA-853E-0455E0BF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FBC049-C648-A8B3-B026-8EA1B44C5778}"/>
              </a:ext>
            </a:extLst>
          </p:cNvPr>
          <p:cNvSpPr txBox="1"/>
          <p:nvPr/>
        </p:nvSpPr>
        <p:spPr>
          <a:xfrm>
            <a:off x="-18230" y="912920"/>
            <a:ext cx="12437917" cy="5810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8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51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5100" b="1" dirty="0">
                <a:solidFill>
                  <a:srgbClr val="002060"/>
                </a:solidFill>
              </a:rPr>
              <a:t>TEXT CONTENT ANNOTATION AND RETRIEVAL FOR REGIONAL LANGUAGES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4500" b="1" dirty="0">
              <a:solidFill>
                <a:srgbClr val="002060"/>
              </a:solidFill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2000" b="1" dirty="0">
              <a:solidFill>
                <a:srgbClr val="002060"/>
              </a:solidFill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2000" b="1" dirty="0">
              <a:solidFill>
                <a:srgbClr val="002060"/>
              </a:solidFill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2000" b="1" dirty="0">
              <a:solidFill>
                <a:srgbClr val="002060"/>
              </a:solidFill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2000" b="1" dirty="0">
              <a:solidFill>
                <a:srgbClr val="002060"/>
              </a:solidFill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2000" b="1" dirty="0">
              <a:solidFill>
                <a:srgbClr val="002060"/>
              </a:solidFill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2000" b="1" dirty="0">
              <a:solidFill>
                <a:srgbClr val="002060"/>
              </a:solidFill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2000" b="1" dirty="0">
              <a:solidFill>
                <a:srgbClr val="002060"/>
              </a:solidFill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62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6200" b="1" dirty="0">
                <a:solidFill>
                  <a:srgbClr val="002060"/>
                </a:solidFill>
              </a:rPr>
              <a:t>     							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6000" b="1" i="1" dirty="0">
                <a:solidFill>
                  <a:srgbClr val="002060"/>
                </a:solidFill>
              </a:rPr>
              <a:t>						            </a:t>
            </a:r>
            <a:r>
              <a:rPr lang="en-US" sz="4400" b="1" i="1" dirty="0">
                <a:solidFill>
                  <a:srgbClr val="002060"/>
                </a:solidFill>
              </a:rPr>
              <a:t>Portfolio3 – Project Presentation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4400" b="1" i="1" dirty="0">
                <a:solidFill>
                  <a:srgbClr val="002060"/>
                </a:solidFill>
              </a:rPr>
              <a:t>						                SENG8100 – Agile Software Prototyping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4400" b="1" dirty="0">
                <a:solidFill>
                  <a:srgbClr val="002060"/>
                </a:solidFill>
              </a:rPr>
              <a:t>						                </a:t>
            </a:r>
            <a:r>
              <a:rPr lang="en-US" sz="4400" b="1" i="1" dirty="0">
                <a:solidFill>
                  <a:srgbClr val="002060"/>
                </a:solidFill>
              </a:rPr>
              <a:t>Pradeepti Kasam - 8965985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2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3833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89B02-8139-F258-8AE5-12AF652AF3FC}"/>
              </a:ext>
            </a:extLst>
          </p:cNvPr>
          <p:cNvSpPr txBox="1"/>
          <p:nvPr/>
        </p:nvSpPr>
        <p:spPr>
          <a:xfrm>
            <a:off x="1385513" y="227493"/>
            <a:ext cx="9150869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DASHBOARD – Dataset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E3C52-F3B3-2F61-DCFD-C70664A6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00" y="1966293"/>
            <a:ext cx="805820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5955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A5C565-0889-AF4C-C183-F65763793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64C58-27C9-D881-EF0B-2347221B7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CF0F5-C1D1-B8AF-23E6-36B74CB60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E1799-00AA-45A2-AD42-F104769DC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BEC87-7DA4-CBF7-989B-95884A5F9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A2EA8-142B-150B-9D37-D5B848B64971}"/>
              </a:ext>
            </a:extLst>
          </p:cNvPr>
          <p:cNvSpPr txBox="1"/>
          <p:nvPr/>
        </p:nvSpPr>
        <p:spPr>
          <a:xfrm>
            <a:off x="1385513" y="227493"/>
            <a:ext cx="9150869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DASHBOARD – Dataset Management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D372F8-6A2C-9793-2C43-A3D6B896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83" y="1801807"/>
            <a:ext cx="9757063" cy="505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4069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BA9F8-A515-1DE6-CAB7-057587963CD4}"/>
              </a:ext>
            </a:extLst>
          </p:cNvPr>
          <p:cNvSpPr txBox="1"/>
          <p:nvPr/>
        </p:nvSpPr>
        <p:spPr>
          <a:xfrm>
            <a:off x="2445390" y="207554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 ANNOTATION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F5343-D96B-D736-1C92-167C81CF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3" y="1781868"/>
            <a:ext cx="8530937" cy="48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6046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0998E-E467-7E6D-5D2A-C090248C8F88}"/>
              </a:ext>
            </a:extLst>
          </p:cNvPr>
          <p:cNvSpPr txBox="1"/>
          <p:nvPr/>
        </p:nvSpPr>
        <p:spPr>
          <a:xfrm>
            <a:off x="699713" y="248038"/>
            <a:ext cx="9795105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TAGGING FUNCTIONALITY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AB33A-49C6-6137-F7BC-5C38054E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113" y="1966293"/>
            <a:ext cx="922712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503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D39A8C-30FC-FD6C-E1E8-999E74EC8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C510DC-ECCE-BE4E-DC60-511E318E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39CFB-1B09-7FB3-F6A6-9D7A169C9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80AECF-3814-261F-3CC4-1A1E408C6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E6B158-37F8-74FD-273F-F099BE06E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AD5C6-9255-9C31-1307-6F9197463580}"/>
              </a:ext>
            </a:extLst>
          </p:cNvPr>
          <p:cNvSpPr txBox="1"/>
          <p:nvPr/>
        </p:nvSpPr>
        <p:spPr>
          <a:xfrm>
            <a:off x="699713" y="248038"/>
            <a:ext cx="9795105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SEARCH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F14F3A-AC83-284E-DFFA-1573AB432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5" y="1655280"/>
            <a:ext cx="10075715" cy="48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6920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B1E528-AAEE-F604-A1B2-D693210CF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EC6C3E2-66B7-E3C4-5B74-31F973183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67D5B-4675-281B-6892-06C9ECAE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12AFD-F9FB-E095-A964-6BDFD139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E2F1E4-132B-A59C-8A31-3DFCE512C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0A38E-4AB3-8C20-AE78-CFBF09B38055}"/>
              </a:ext>
            </a:extLst>
          </p:cNvPr>
          <p:cNvSpPr txBox="1"/>
          <p:nvPr/>
        </p:nvSpPr>
        <p:spPr>
          <a:xfrm>
            <a:off x="699713" y="248038"/>
            <a:ext cx="9795105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SEARCH PAGE – With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42C2B-9EBA-7649-C633-90D63F679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1805799"/>
            <a:ext cx="10607040" cy="494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5246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36FE7B-6122-325F-0B63-E15C035B8D9F}"/>
              </a:ext>
            </a:extLst>
          </p:cNvPr>
          <p:cNvSpPr txBox="1"/>
          <p:nvPr/>
        </p:nvSpPr>
        <p:spPr>
          <a:xfrm>
            <a:off x="1726163" y="177282"/>
            <a:ext cx="7865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                 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Discussion</a:t>
            </a:r>
          </a:p>
        </p:txBody>
      </p:sp>
      <p:graphicFrame>
        <p:nvGraphicFramePr>
          <p:cNvPr id="12" name="TextBox 5">
            <a:extLst>
              <a:ext uri="{FF2B5EF4-FFF2-40B4-BE49-F238E27FC236}">
                <a16:creationId xmlns:a16="http://schemas.microsoft.com/office/drawing/2014/main" id="{A493C295-10B6-AB83-5976-8EEA49D18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983293"/>
              </p:ext>
            </p:extLst>
          </p:nvPr>
        </p:nvGraphicFramePr>
        <p:xfrm>
          <a:off x="1343608" y="1828800"/>
          <a:ext cx="10667417" cy="362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94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9757A0-2ABD-C9B4-E275-1E8E004CAF91}"/>
              </a:ext>
            </a:extLst>
          </p:cNvPr>
          <p:cNvSpPr txBox="1"/>
          <p:nvPr/>
        </p:nvSpPr>
        <p:spPr>
          <a:xfrm>
            <a:off x="4177782" y="771723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Future Scope</a:t>
            </a:r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F0163187-85C5-ED26-8546-F74A916F2479}"/>
              </a:ext>
            </a:extLst>
          </p:cNvPr>
          <p:cNvGraphicFramePr/>
          <p:nvPr/>
        </p:nvGraphicFramePr>
        <p:xfrm>
          <a:off x="3048778" y="1859340"/>
          <a:ext cx="6097554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55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37CC52-718E-707C-87F3-58F7F2CF8B7F}"/>
              </a:ext>
            </a:extLst>
          </p:cNvPr>
          <p:cNvSpPr txBox="1"/>
          <p:nvPr/>
        </p:nvSpPr>
        <p:spPr>
          <a:xfrm>
            <a:off x="221602" y="1298616"/>
            <a:ext cx="11059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https://www.figma.com/design/HuZw3QTV9jlFbfWBbSWX29/Text-Annotation-and-retrieval-for-regional-language?node-id=0-1&amp;node-type=canvas&amp;t=tVSjAowNJtl0yhNt-0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5D09D-53BB-7D09-4526-AD37D826A5CF}"/>
              </a:ext>
            </a:extLst>
          </p:cNvPr>
          <p:cNvSpPr txBox="1"/>
          <p:nvPr/>
        </p:nvSpPr>
        <p:spPr>
          <a:xfrm>
            <a:off x="221602" y="727788"/>
            <a:ext cx="260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Link for WireFrames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959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048D617-A44B-7F20-A3F0-5B8DED1BC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837" y="4450081"/>
            <a:ext cx="1198532" cy="11985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049E3B-7D98-6D0C-F61D-784DE6F1CE73}"/>
              </a:ext>
            </a:extLst>
          </p:cNvPr>
          <p:cNvSpPr txBox="1"/>
          <p:nvPr/>
        </p:nvSpPr>
        <p:spPr>
          <a:xfrm>
            <a:off x="2950767" y="3126475"/>
            <a:ext cx="5801917" cy="205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b="1" dirty="0"/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4BA47CD5-2392-4F16-88B1-EDC30C1D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3" y="816339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52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F24B-7301-A4F9-ED84-4FBBD83E9B5C}"/>
              </a:ext>
            </a:extLst>
          </p:cNvPr>
          <p:cNvSpPr txBox="1"/>
          <p:nvPr/>
        </p:nvSpPr>
        <p:spPr>
          <a:xfrm>
            <a:off x="639097" y="375680"/>
            <a:ext cx="7350184" cy="14826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PROBLEM STATEMENT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64F0E1AF-57DC-3D63-CECD-3F5DAF3AF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317" y="4717528"/>
            <a:ext cx="1198532" cy="119853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5B7EA3F-6314-B4F5-ED12-4380FEFF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50" y="2140472"/>
            <a:ext cx="6597916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400" b="1" dirty="0"/>
              <a:t>Advancements in Major Languages</a:t>
            </a:r>
            <a:r>
              <a:rPr lang="en-US" altLang="en-US" sz="1400" dirty="0"/>
              <a:t>: Text annotation and retrieval systems have progressed significantly for widely spoken languages.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400" b="1" dirty="0"/>
              <a:t>Lack of Regional Language Tools</a:t>
            </a:r>
            <a:r>
              <a:rPr lang="en-US" altLang="en-US" sz="1400" dirty="0"/>
              <a:t>: Limited effective tools are available for regional languages.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400" b="1" dirty="0"/>
              <a:t>Underrepresentation</a:t>
            </a:r>
            <a:r>
              <a:rPr lang="en-US" altLang="en-US" sz="1400" dirty="0"/>
              <a:t>: Multilingual models are highly tuned for global languages, leaving regional languages underserved. </a:t>
            </a: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36890148-A885-4C5C-B38E-2EF3FBFE0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3" y="816339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105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D36B8-55AF-308C-C998-CF6B7F8DFD33}"/>
              </a:ext>
            </a:extLst>
          </p:cNvPr>
          <p:cNvSpPr txBox="1"/>
          <p:nvPr/>
        </p:nvSpPr>
        <p:spPr>
          <a:xfrm>
            <a:off x="3627993" y="227493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TRELLO DASHBOARD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1C818-1F0B-2B63-62FF-42A1EC89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36" y="1966293"/>
            <a:ext cx="872972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9484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3CA2D01F-1796-0B59-C879-607E3399D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391780"/>
              </p:ext>
            </p:extLst>
          </p:nvPr>
        </p:nvGraphicFramePr>
        <p:xfrm>
          <a:off x="4905056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8699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A3739-0F17-597C-7C10-41AB68876442}"/>
              </a:ext>
            </a:extLst>
          </p:cNvPr>
          <p:cNvSpPr txBox="1"/>
          <p:nvPr/>
        </p:nvSpPr>
        <p:spPr>
          <a:xfrm>
            <a:off x="4513180" y="227493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FE4C0-960C-46F6-316C-7C287B52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27" y="1966293"/>
            <a:ext cx="911282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2594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69860-D930-45FE-FB3B-949DA207F086}"/>
              </a:ext>
            </a:extLst>
          </p:cNvPr>
          <p:cNvSpPr txBox="1"/>
          <p:nvPr/>
        </p:nvSpPr>
        <p:spPr>
          <a:xfrm>
            <a:off x="4191063" y="207554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SIGN-UP 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34B5A-83CF-2C2B-0B5D-B9CB91A92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73" y="1781868"/>
            <a:ext cx="8967354" cy="48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6307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3888F-ED2E-7B36-8AFF-D99E9B046D2D}"/>
              </a:ext>
            </a:extLst>
          </p:cNvPr>
          <p:cNvSpPr txBox="1"/>
          <p:nvPr/>
        </p:nvSpPr>
        <p:spPr>
          <a:xfrm>
            <a:off x="3494872" y="207554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1FC63-E20E-ADA5-90BA-F8197CB4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48" y="1966293"/>
            <a:ext cx="718090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32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D41DE-9016-83D6-0CF9-03A78ECC75F9}"/>
              </a:ext>
            </a:extLst>
          </p:cNvPr>
          <p:cNvSpPr txBox="1"/>
          <p:nvPr/>
        </p:nvSpPr>
        <p:spPr>
          <a:xfrm>
            <a:off x="1728417" y="207554"/>
            <a:ext cx="10138005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DASHBOARD - Manage Users Page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E57D7-B26F-3AA3-CDA5-AA072916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857" y="1966293"/>
            <a:ext cx="795028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403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3EE1C-138A-9138-498C-FEAC60BB01F4}"/>
              </a:ext>
            </a:extLst>
          </p:cNvPr>
          <p:cNvSpPr txBox="1"/>
          <p:nvPr/>
        </p:nvSpPr>
        <p:spPr>
          <a:xfrm>
            <a:off x="1437467" y="227493"/>
            <a:ext cx="10189960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DASHBOARD – Manage Annotations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6D6E2-FB64-0EB7-CB9D-F3887770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30" y="1966293"/>
            <a:ext cx="798593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4880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588</Words>
  <Application>Microsoft Office PowerPoint</Application>
  <PresentationFormat>Widescreen</PresentationFormat>
  <Paragraphs>74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Pradeepti Kasam</dc:creator>
  <cp:lastModifiedBy>Pradeepti Kasam</cp:lastModifiedBy>
  <cp:revision>43</cp:revision>
  <dcterms:created xsi:type="dcterms:W3CDTF">2024-12-04T03:35:38Z</dcterms:created>
  <dcterms:modified xsi:type="dcterms:W3CDTF">2024-12-04T22:46:55Z</dcterms:modified>
</cp:coreProperties>
</file>