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750ac2d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750ac2d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750ac2d3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750ac2d3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750ac2d3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750ac2d3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750ac2d3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750ac2d3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750ac2d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750ac2d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750ac2d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750ac2d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750ac2d3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750ac2d3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</a:t>
            </a:r>
            <a:r>
              <a:rPr lang="ko"/>
              <a:t>기반 레거시 &amp; 현대 개발 지원 에이전트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소개 및 데모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0" y="342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금융권 COBOL 소스를 최신 소스로 변환</a:t>
            </a: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0" r="30560" t="0"/>
          <a:stretch/>
        </p:blipFill>
        <p:spPr>
          <a:xfrm>
            <a:off x="152400" y="954650"/>
            <a:ext cx="4383101" cy="40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4572000" y="954650"/>
            <a:ext cx="44151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ㅇ 개요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" sz="2000">
                <a:solidFill>
                  <a:schemeClr val="dk1"/>
                </a:solidFill>
              </a:rPr>
              <a:t>금융권 및 공제회 등 정보계 시스템에서는 아직도 예전 프로그램 언어인 COBOL 로 되어 있는 경우가 많음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" sz="2000">
                <a:solidFill>
                  <a:schemeClr val="dk1"/>
                </a:solidFill>
              </a:rPr>
              <a:t>실제 언어 전환 사업에 상당한 금액의 솔루션을 도입하여 진행중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ㅇ 목적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" sz="2000">
                <a:solidFill>
                  <a:schemeClr val="dk1"/>
                </a:solidFill>
              </a:rPr>
              <a:t>솔루션 도입비용 축소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6205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flipH="1" rot="10800000">
            <a:off x="371775" y="268075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10800000">
            <a:off x="3210432" y="268075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10800000">
            <a:off x="6049089" y="268075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447975" y="275375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COBLO 코드 입력/파일업로드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기존 변환결과 조회 및 재사용 여부 결정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변환 실행 및 결과 확인</a:t>
            </a:r>
            <a:endParaRPr sz="1800"/>
          </a:p>
        </p:txBody>
      </p:sp>
      <p:sp>
        <p:nvSpPr>
          <p:cNvPr id="90" name="Google Shape;90;p15"/>
          <p:cNvSpPr/>
          <p:nvPr/>
        </p:nvSpPr>
        <p:spPr>
          <a:xfrm>
            <a:off x="371775" y="1844925"/>
            <a:ext cx="2629500" cy="495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210436" y="1844925"/>
            <a:ext cx="2629500" cy="495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049097" y="1844925"/>
            <a:ext cx="2629500" cy="495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71775" y="1890525"/>
            <a:ext cx="26295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100"/>
              <a:t>언어 전환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3210438" y="1890525"/>
            <a:ext cx="26295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100"/>
              <a:t>전환 이력 조회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6049113" y="1890525"/>
            <a:ext cx="26295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100"/>
              <a:t>일괄 전환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3210425" y="275375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이력 저장 위치 선택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이력 파일 선택 후 조회 유형(입력/파일) 필터링 하여 조회</a:t>
            </a:r>
            <a:endParaRPr sz="1800"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6049075" y="275375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COBLO 소스 ZIP 파일 업로드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ZIP 파일 분석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변환 언어 선택 및 변환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결과 ZIP 파일 다운로드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83100" y="403725"/>
            <a:ext cx="86205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언어 전환</a:t>
            </a:r>
            <a:endParaRPr sz="2000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725"/>
            <a:ext cx="4174675" cy="357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475" y="1411725"/>
            <a:ext cx="4512125" cy="357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83100" y="403725"/>
            <a:ext cx="86205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변환 이력 조회</a:t>
            </a:r>
            <a:endParaRPr sz="20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" y="1411725"/>
            <a:ext cx="2742686" cy="357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002" y="1411725"/>
            <a:ext cx="2742686" cy="357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363" y="1411725"/>
            <a:ext cx="2742675" cy="357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83100" y="403725"/>
            <a:ext cx="86205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일괄 전환 </a:t>
            </a:r>
            <a:endParaRPr sz="20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725"/>
            <a:ext cx="2853428" cy="357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798" y="1411725"/>
            <a:ext cx="2853428" cy="357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200" y="1411725"/>
            <a:ext cx="2853426" cy="357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83100" y="712150"/>
            <a:ext cx="86205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및 폴더 구조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8" y="1716697"/>
            <a:ext cx="68675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83100" y="712150"/>
            <a:ext cx="86205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사용된 기술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5" y="2027650"/>
            <a:ext cx="73247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83100" y="712150"/>
            <a:ext cx="86205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결과물 : https://sungok-web-002-bndxhdcff4ctgdbe.canadacentral-01.azurewebsites.net/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