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1" r:id="rId3"/>
    <p:sldId id="455" r:id="rId4"/>
    <p:sldId id="3464" r:id="rId5"/>
    <p:sldId id="3480" r:id="rId6"/>
    <p:sldId id="3506" r:id="rId7"/>
    <p:sldId id="3504" r:id="rId8"/>
    <p:sldId id="3505" r:id="rId9"/>
    <p:sldId id="3507" r:id="rId10"/>
    <p:sldId id="3509" r:id="rId11"/>
    <p:sldId id="3511" r:id="rId12"/>
    <p:sldId id="3510" r:id="rId13"/>
    <p:sldId id="3512" r:id="rId14"/>
    <p:sldId id="3517" r:id="rId15"/>
    <p:sldId id="3513" r:id="rId16"/>
    <p:sldId id="3518" r:id="rId17"/>
    <p:sldId id="3519" r:id="rId18"/>
    <p:sldId id="3520" r:id="rId19"/>
    <p:sldId id="3521" r:id="rId20"/>
    <p:sldId id="3514" r:id="rId21"/>
    <p:sldId id="3522" r:id="rId22"/>
    <p:sldId id="3523" r:id="rId23"/>
    <p:sldId id="3524" r:id="rId24"/>
    <p:sldId id="3525" r:id="rId25"/>
    <p:sldId id="3526" r:id="rId26"/>
    <p:sldId id="3515" r:id="rId27"/>
    <p:sldId id="3527" r:id="rId28"/>
    <p:sldId id="3528" r:id="rId29"/>
    <p:sldId id="3529" r:id="rId30"/>
    <p:sldId id="3536" r:id="rId31"/>
    <p:sldId id="3516" r:id="rId32"/>
    <p:sldId id="3530" r:id="rId33"/>
    <p:sldId id="3531" r:id="rId34"/>
    <p:sldId id="3532" r:id="rId35"/>
    <p:sldId id="3533" r:id="rId36"/>
    <p:sldId id="3534" r:id="rId37"/>
    <p:sldId id="3503" r:id="rId38"/>
    <p:sldId id="3535" r:id="rId39"/>
    <p:sldId id="3537" r:id="rId40"/>
    <p:sldId id="3538" r:id="rId41"/>
    <p:sldId id="3539" r:id="rId42"/>
    <p:sldId id="3477" r:id="rId43"/>
    <p:sldId id="768" r:id="rId44"/>
    <p:sldId id="269" r:id="rId45"/>
    <p:sldId id="3462" r:id="rId4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5DF993D-6113-464C-937E-59EAE763B183}">
          <p14:sldIdLst>
            <p14:sldId id="256"/>
            <p14:sldId id="3461"/>
            <p14:sldId id="455"/>
            <p14:sldId id="3464"/>
            <p14:sldId id="3480"/>
          </p14:sldIdLst>
        </p14:section>
        <p14:section name="Introduction to Git Workflows" id="{F4502F5E-ADE9-48DD-96B1-2027E463952B}">
          <p14:sldIdLst>
            <p14:sldId id="3506"/>
            <p14:sldId id="3504"/>
            <p14:sldId id="3505"/>
            <p14:sldId id="3507"/>
            <p14:sldId id="3509"/>
            <p14:sldId id="3511"/>
            <p14:sldId id="3510"/>
            <p14:sldId id="3512"/>
            <p14:sldId id="3517"/>
            <p14:sldId id="3513"/>
            <p14:sldId id="3518"/>
            <p14:sldId id="3519"/>
            <p14:sldId id="3520"/>
            <p14:sldId id="3521"/>
            <p14:sldId id="3514"/>
            <p14:sldId id="3522"/>
            <p14:sldId id="3523"/>
            <p14:sldId id="3524"/>
            <p14:sldId id="3525"/>
            <p14:sldId id="3526"/>
            <p14:sldId id="3515"/>
            <p14:sldId id="3527"/>
            <p14:sldId id="3528"/>
            <p14:sldId id="3529"/>
            <p14:sldId id="3536"/>
            <p14:sldId id="3516"/>
            <p14:sldId id="3530"/>
            <p14:sldId id="3531"/>
            <p14:sldId id="3532"/>
            <p14:sldId id="3533"/>
            <p14:sldId id="3534"/>
          </p14:sldIdLst>
        </p14:section>
        <p14:section name="Implement Git Workflows" id="{738A9968-D104-438F-A8C8-30D45E4F090A}">
          <p14:sldIdLst>
            <p14:sldId id="3503"/>
          </p14:sldIdLst>
        </p14:section>
        <p14:section name="GitHub Useful" id="{0DA7B798-A6AA-4B79-994B-3A6148D75DC5}">
          <p14:sldIdLst>
            <p14:sldId id="3535"/>
            <p14:sldId id="3537"/>
            <p14:sldId id="3538"/>
            <p14:sldId id="3539"/>
          </p14:sldIdLst>
        </p14:section>
        <p14:section name="Conclusion" id="{00B3DCE0-4C1B-4C8B-9725-BDBC6B2423FC}">
          <p14:sldIdLst>
            <p14:sldId id="3477"/>
            <p14:sldId id="768"/>
            <p14:sldId id="269"/>
            <p14:sldId id="34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B0CDD1-3A05-4B59-A103-1E7B218F07CB}" v="48" dt="2024-10-20T18:56:22.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31" autoAdjust="0"/>
    <p:restoredTop sz="94660"/>
  </p:normalViewPr>
  <p:slideViewPr>
    <p:cSldViewPr snapToGrid="0">
      <p:cViewPr varScale="1">
        <p:scale>
          <a:sx n="100" d="100"/>
          <a:sy n="100" d="100"/>
        </p:scale>
        <p:origin x="2112"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ouplidis, Pavlos / Kuehne + Nagel / Skg MI-GO" userId="bfd052ad-00ad-4ac0-9cab-800203be81ff" providerId="ADAL" clId="{6C2A07A1-B833-4ED6-8871-2CA9B8A748BD}"/>
    <pc:docChg chg="undo redo custSel addSld delSld modSld sldOrd addSection delSection modSection">
      <pc:chgData name="Xouplidis, Pavlos / Kuehne + Nagel / Skg MI-GO" userId="bfd052ad-00ad-4ac0-9cab-800203be81ff" providerId="ADAL" clId="{6C2A07A1-B833-4ED6-8871-2CA9B8A748BD}" dt="2024-04-01T17:19:02.782" v="4804" actId="478"/>
      <pc:docMkLst>
        <pc:docMk/>
      </pc:docMkLst>
      <pc:sldChg chg="modSp add mod">
        <pc:chgData name="Xouplidis, Pavlos / Kuehne + Nagel / Skg MI-GO" userId="bfd052ad-00ad-4ac0-9cab-800203be81ff" providerId="ADAL" clId="{6C2A07A1-B833-4ED6-8871-2CA9B8A748BD}" dt="2024-03-25T14:02:35.986" v="15" actId="20577"/>
        <pc:sldMkLst>
          <pc:docMk/>
          <pc:sldMk cId="0" sldId="256"/>
        </pc:sldMkLst>
        <pc:spChg chg="mod">
          <ac:chgData name="Xouplidis, Pavlos / Kuehne + Nagel / Skg MI-GO" userId="bfd052ad-00ad-4ac0-9cab-800203be81ff" providerId="ADAL" clId="{6C2A07A1-B833-4ED6-8871-2CA9B8A748BD}" dt="2024-03-25T14:02:35.986" v="15" actId="20577"/>
          <ac:spMkLst>
            <pc:docMk/>
            <pc:sldMk cId="0" sldId="256"/>
            <ac:spMk id="7" creationId="{00000000-0000-0000-0000-000000000000}"/>
          </ac:spMkLst>
        </pc:spChg>
      </pc:sldChg>
      <pc:sldChg chg="modSp add mod ord">
        <pc:chgData name="Xouplidis, Pavlos / Kuehne + Nagel / Skg MI-GO" userId="bfd052ad-00ad-4ac0-9cab-800203be81ff" providerId="ADAL" clId="{6C2A07A1-B833-4ED6-8871-2CA9B8A748BD}" dt="2024-03-27T19:28:40.641" v="319"/>
        <pc:sldMkLst>
          <pc:docMk/>
          <pc:sldMk cId="518851696" sldId="269"/>
        </pc:sldMkLst>
        <pc:spChg chg="mod">
          <ac:chgData name="Xouplidis, Pavlos / Kuehne + Nagel / Skg MI-GO" userId="bfd052ad-00ad-4ac0-9cab-800203be81ff" providerId="ADAL" clId="{6C2A07A1-B833-4ED6-8871-2CA9B8A748BD}" dt="2024-03-27T19:28:28.226" v="315" actId="20577"/>
          <ac:spMkLst>
            <pc:docMk/>
            <pc:sldMk cId="518851696" sldId="269"/>
            <ac:spMk id="3" creationId="{00000000-0000-0000-0000-000000000000}"/>
          </ac:spMkLst>
        </pc:spChg>
      </pc:sldChg>
      <pc:sldChg chg="addSp delSp modSp add mod ord">
        <pc:chgData name="Xouplidis, Pavlos / Kuehne + Nagel / Skg MI-GO" userId="bfd052ad-00ad-4ac0-9cab-800203be81ff" providerId="ADAL" clId="{6C2A07A1-B833-4ED6-8871-2CA9B8A748BD}" dt="2024-03-27T20:28:08.399" v="1791" actId="20577"/>
        <pc:sldMkLst>
          <pc:docMk/>
          <pc:sldMk cId="2983567435" sldId="455"/>
        </pc:sldMkLst>
        <pc:spChg chg="mod">
          <ac:chgData name="Xouplidis, Pavlos / Kuehne + Nagel / Skg MI-GO" userId="bfd052ad-00ad-4ac0-9cab-800203be81ff" providerId="ADAL" clId="{6C2A07A1-B833-4ED6-8871-2CA9B8A748BD}" dt="2024-03-27T19:45:13.736" v="695" actId="207"/>
          <ac:spMkLst>
            <pc:docMk/>
            <pc:sldMk cId="2983567435" sldId="455"/>
            <ac:spMk id="8" creationId="{00000000-0000-0000-0000-000000000000}"/>
          </ac:spMkLst>
        </pc:spChg>
        <pc:spChg chg="del">
          <ac:chgData name="Xouplidis, Pavlos / Kuehne + Nagel / Skg MI-GO" userId="bfd052ad-00ad-4ac0-9cab-800203be81ff" providerId="ADAL" clId="{6C2A07A1-B833-4ED6-8871-2CA9B8A748BD}" dt="2024-03-27T19:45:39.533" v="696" actId="478"/>
          <ac:spMkLst>
            <pc:docMk/>
            <pc:sldMk cId="2983567435" sldId="455"/>
            <ac:spMk id="10" creationId="{00000000-0000-0000-0000-000000000000}"/>
          </ac:spMkLst>
        </pc:spChg>
        <pc:spChg chg="mod">
          <ac:chgData name="Xouplidis, Pavlos / Kuehne + Nagel / Skg MI-GO" userId="bfd052ad-00ad-4ac0-9cab-800203be81ff" providerId="ADAL" clId="{6C2A07A1-B833-4ED6-8871-2CA9B8A748BD}" dt="2024-03-27T20:28:08.399" v="1791" actId="20577"/>
          <ac:spMkLst>
            <pc:docMk/>
            <pc:sldMk cId="2983567435" sldId="455"/>
            <ac:spMk id="23" creationId="{00000000-0000-0000-0000-000000000000}"/>
          </ac:spMkLst>
        </pc:spChg>
        <pc:spChg chg="mod">
          <ac:chgData name="Xouplidis, Pavlos / Kuehne + Nagel / Skg MI-GO" userId="bfd052ad-00ad-4ac0-9cab-800203be81ff" providerId="ADAL" clId="{6C2A07A1-B833-4ED6-8871-2CA9B8A748BD}" dt="2024-03-27T20:26:06.556" v="1670" actId="20577"/>
          <ac:spMkLst>
            <pc:docMk/>
            <pc:sldMk cId="2983567435" sldId="455"/>
            <ac:spMk id="25" creationId="{00000000-0000-0000-0000-000000000000}"/>
          </ac:spMkLst>
        </pc:spChg>
        <pc:picChg chg="add mod">
          <ac:chgData name="Xouplidis, Pavlos / Kuehne + Nagel / Skg MI-GO" userId="bfd052ad-00ad-4ac0-9cab-800203be81ff" providerId="ADAL" clId="{6C2A07A1-B833-4ED6-8871-2CA9B8A748BD}" dt="2024-03-27T19:45:42.424" v="697"/>
          <ac:picMkLst>
            <pc:docMk/>
            <pc:sldMk cId="2983567435" sldId="455"/>
            <ac:picMk id="2" creationId="{0A386942-6C26-F188-01F9-E49CD66B2BEC}"/>
          </ac:picMkLst>
        </pc:picChg>
        <pc:picChg chg="add del mod">
          <ac:chgData name="Xouplidis, Pavlos / Kuehne + Nagel / Skg MI-GO" userId="bfd052ad-00ad-4ac0-9cab-800203be81ff" providerId="ADAL" clId="{6C2A07A1-B833-4ED6-8871-2CA9B8A748BD}" dt="2024-03-27T19:47:55.337" v="718"/>
          <ac:picMkLst>
            <pc:docMk/>
            <pc:sldMk cId="2983567435" sldId="455"/>
            <ac:picMk id="3" creationId="{46002E6A-7483-BB3C-2111-48215CEF45E4}"/>
          </ac:picMkLst>
        </pc:picChg>
        <pc:picChg chg="add del mod">
          <ac:chgData name="Xouplidis, Pavlos / Kuehne + Nagel / Skg MI-GO" userId="bfd052ad-00ad-4ac0-9cab-800203be81ff" providerId="ADAL" clId="{6C2A07A1-B833-4ED6-8871-2CA9B8A748BD}" dt="2024-03-27T19:48:05.013" v="720"/>
          <ac:picMkLst>
            <pc:docMk/>
            <pc:sldMk cId="2983567435" sldId="455"/>
            <ac:picMk id="4" creationId="{62CCEF5E-FCC4-2A50-9521-E1C5AA5DED22}"/>
          </ac:picMkLst>
        </pc:picChg>
      </pc:sldChg>
      <pc:sldChg chg="modSp add mod">
        <pc:chgData name="Xouplidis, Pavlos / Kuehne + Nagel / Skg MI-GO" userId="bfd052ad-00ad-4ac0-9cab-800203be81ff" providerId="ADAL" clId="{6C2A07A1-B833-4ED6-8871-2CA9B8A748BD}" dt="2024-03-27T20:50:52.607" v="2373" actId="20577"/>
        <pc:sldMkLst>
          <pc:docMk/>
          <pc:sldMk cId="3339089442" sldId="768"/>
        </pc:sldMkLst>
        <pc:spChg chg="mod">
          <ac:chgData name="Xouplidis, Pavlos / Kuehne + Nagel / Skg MI-GO" userId="bfd052ad-00ad-4ac0-9cab-800203be81ff" providerId="ADAL" clId="{6C2A07A1-B833-4ED6-8871-2CA9B8A748BD}" dt="2024-03-27T20:50:52.607" v="2373" actId="20577"/>
          <ac:spMkLst>
            <pc:docMk/>
            <pc:sldMk cId="3339089442" sldId="768"/>
            <ac:spMk id="8" creationId="{00000000-0000-0000-0000-000000000000}"/>
          </ac:spMkLst>
        </pc:spChg>
        <pc:spChg chg="mod">
          <ac:chgData name="Xouplidis, Pavlos / Kuehne + Nagel / Skg MI-GO" userId="bfd052ad-00ad-4ac0-9cab-800203be81ff" providerId="ADAL" clId="{6C2A07A1-B833-4ED6-8871-2CA9B8A748BD}" dt="2024-03-27T20:48:41.219" v="2079" actId="207"/>
          <ac:spMkLst>
            <pc:docMk/>
            <pc:sldMk cId="3339089442" sldId="768"/>
            <ac:spMk id="9" creationId="{79158CD0-A784-4A3D-8759-48C3C4F8E0ED}"/>
          </ac:spMkLst>
        </pc:spChg>
      </pc:sldChg>
      <pc:sldChg chg="modSp add del mod">
        <pc:chgData name="Xouplidis, Pavlos / Kuehne + Nagel / Skg MI-GO" userId="bfd052ad-00ad-4ac0-9cab-800203be81ff" providerId="ADAL" clId="{6C2A07A1-B833-4ED6-8871-2CA9B8A748BD}" dt="2024-03-26T17:17:55.312" v="158" actId="2696"/>
        <pc:sldMkLst>
          <pc:docMk/>
          <pc:sldMk cId="579663756" sldId="1564"/>
        </pc:sldMkLst>
        <pc:spChg chg="mod">
          <ac:chgData name="Xouplidis, Pavlos / Kuehne + Nagel / Skg MI-GO" userId="bfd052ad-00ad-4ac0-9cab-800203be81ff" providerId="ADAL" clId="{6C2A07A1-B833-4ED6-8871-2CA9B8A748BD}" dt="2024-03-25T14:16:36.144" v="114" actId="1076"/>
          <ac:spMkLst>
            <pc:docMk/>
            <pc:sldMk cId="579663756" sldId="1564"/>
            <ac:spMk id="6" creationId="{00000000-0000-0000-0000-000000000000}"/>
          </ac:spMkLst>
        </pc:spChg>
        <pc:spChg chg="mod">
          <ac:chgData name="Xouplidis, Pavlos / Kuehne + Nagel / Skg MI-GO" userId="bfd052ad-00ad-4ac0-9cab-800203be81ff" providerId="ADAL" clId="{6C2A07A1-B833-4ED6-8871-2CA9B8A748BD}" dt="2024-03-25T14:16:47.391" v="116" actId="313"/>
          <ac:spMkLst>
            <pc:docMk/>
            <pc:sldMk cId="579663756" sldId="1564"/>
            <ac:spMk id="7" creationId="{00000000-0000-0000-0000-000000000000}"/>
          </ac:spMkLst>
        </pc:spChg>
      </pc:sldChg>
      <pc:sldChg chg="modSp add mod ord">
        <pc:chgData name="Xouplidis, Pavlos / Kuehne + Nagel / Skg MI-GO" userId="bfd052ad-00ad-4ac0-9cab-800203be81ff" providerId="ADAL" clId="{6C2A07A1-B833-4ED6-8871-2CA9B8A748BD}" dt="2024-03-29T12:35:04.760" v="3802" actId="255"/>
        <pc:sldMkLst>
          <pc:docMk/>
          <pc:sldMk cId="282545507" sldId="2889"/>
        </pc:sldMkLst>
        <pc:spChg chg="mod">
          <ac:chgData name="Xouplidis, Pavlos / Kuehne + Nagel / Skg MI-GO" userId="bfd052ad-00ad-4ac0-9cab-800203be81ff" providerId="ADAL" clId="{6C2A07A1-B833-4ED6-8871-2CA9B8A748BD}" dt="2024-03-29T12:35:04.760" v="3802" actId="255"/>
          <ac:spMkLst>
            <pc:docMk/>
            <pc:sldMk cId="282545507" sldId="2889"/>
            <ac:spMk id="12" creationId="{00000000-0000-0000-0000-000000000000}"/>
          </ac:spMkLst>
        </pc:spChg>
        <pc:spChg chg="mod">
          <ac:chgData name="Xouplidis, Pavlos / Kuehne + Nagel / Skg MI-GO" userId="bfd052ad-00ad-4ac0-9cab-800203be81ff" providerId="ADAL" clId="{6C2A07A1-B833-4ED6-8871-2CA9B8A748BD}" dt="2024-03-29T12:34:54.097" v="3801" actId="20577"/>
          <ac:spMkLst>
            <pc:docMk/>
            <pc:sldMk cId="282545507" sldId="2889"/>
            <ac:spMk id="13" creationId="{00000000-0000-0000-0000-000000000000}"/>
          </ac:spMkLst>
        </pc:spChg>
        <pc:spChg chg="mod">
          <ac:chgData name="Xouplidis, Pavlos / Kuehne + Nagel / Skg MI-GO" userId="bfd052ad-00ad-4ac0-9cab-800203be81ff" providerId="ADAL" clId="{6C2A07A1-B833-4ED6-8871-2CA9B8A748BD}" dt="2024-03-27T19:43:20.459" v="651" actId="207"/>
          <ac:spMkLst>
            <pc:docMk/>
            <pc:sldMk cId="282545507" sldId="2889"/>
            <ac:spMk id="14" creationId="{00000000-0000-0000-0000-000000000000}"/>
          </ac:spMkLst>
        </pc:spChg>
      </pc:sldChg>
      <pc:sldChg chg="modSp add mod">
        <pc:chgData name="Xouplidis, Pavlos / Kuehne + Nagel / Skg MI-GO" userId="bfd052ad-00ad-4ac0-9cab-800203be81ff" providerId="ADAL" clId="{6C2A07A1-B833-4ED6-8871-2CA9B8A748BD}" dt="2024-03-27T19:12:32.482" v="262" actId="20577"/>
        <pc:sldMkLst>
          <pc:docMk/>
          <pc:sldMk cId="443062221" sldId="3461"/>
        </pc:sldMkLst>
        <pc:spChg chg="mod">
          <ac:chgData name="Xouplidis, Pavlos / Kuehne + Nagel / Skg MI-GO" userId="bfd052ad-00ad-4ac0-9cab-800203be81ff" providerId="ADAL" clId="{6C2A07A1-B833-4ED6-8871-2CA9B8A748BD}" dt="2024-03-27T19:12:32.482" v="262" actId="20577"/>
          <ac:spMkLst>
            <pc:docMk/>
            <pc:sldMk cId="443062221" sldId="3461"/>
            <ac:spMk id="3" creationId="{318EBB3E-6C79-4F35-B285-D9A7CE550F67}"/>
          </ac:spMkLst>
        </pc:spChg>
        <pc:spChg chg="mod">
          <ac:chgData name="Xouplidis, Pavlos / Kuehne + Nagel / Skg MI-GO" userId="bfd052ad-00ad-4ac0-9cab-800203be81ff" providerId="ADAL" clId="{6C2A07A1-B833-4ED6-8871-2CA9B8A748BD}" dt="2024-03-27T19:12:20.567" v="245" actId="1076"/>
          <ac:spMkLst>
            <pc:docMk/>
            <pc:sldMk cId="443062221" sldId="3461"/>
            <ac:spMk id="4" creationId="{C65FE165-BE51-BE90-D4D5-5347EE33F3C8}"/>
          </ac:spMkLst>
        </pc:spChg>
      </pc:sldChg>
      <pc:sldChg chg="modSp add del mod">
        <pc:chgData name="Xouplidis, Pavlos / Kuehne + Nagel / Skg MI-GO" userId="bfd052ad-00ad-4ac0-9cab-800203be81ff" providerId="ADAL" clId="{6C2A07A1-B833-4ED6-8871-2CA9B8A748BD}" dt="2024-03-26T17:17:58.079" v="159" actId="2696"/>
        <pc:sldMkLst>
          <pc:docMk/>
          <pc:sldMk cId="618026942" sldId="3462"/>
        </pc:sldMkLst>
        <pc:spChg chg="mod">
          <ac:chgData name="Xouplidis, Pavlos / Kuehne + Nagel / Skg MI-GO" userId="bfd052ad-00ad-4ac0-9cab-800203be81ff" providerId="ADAL" clId="{6C2A07A1-B833-4ED6-8871-2CA9B8A748BD}" dt="2024-03-25T14:17:12.134" v="134" actId="20577"/>
          <ac:spMkLst>
            <pc:docMk/>
            <pc:sldMk cId="618026942" sldId="3462"/>
            <ac:spMk id="7" creationId="{00000000-0000-0000-0000-000000000000}"/>
          </ac:spMkLst>
        </pc:spChg>
      </pc:sldChg>
      <pc:sldChg chg="add ord">
        <pc:chgData name="Xouplidis, Pavlos / Kuehne + Nagel / Skg MI-GO" userId="bfd052ad-00ad-4ac0-9cab-800203be81ff" providerId="ADAL" clId="{6C2A07A1-B833-4ED6-8871-2CA9B8A748BD}" dt="2024-03-27T19:28:36.208" v="317"/>
        <pc:sldMkLst>
          <pc:docMk/>
          <pc:sldMk cId="3848280827" sldId="3462"/>
        </pc:sldMkLst>
      </pc:sldChg>
      <pc:sldChg chg="modSp add del mod">
        <pc:chgData name="Xouplidis, Pavlos / Kuehne + Nagel / Skg MI-GO" userId="bfd052ad-00ad-4ac0-9cab-800203be81ff" providerId="ADAL" clId="{6C2A07A1-B833-4ED6-8871-2CA9B8A748BD}" dt="2024-03-25T14:16:55.815" v="117" actId="47"/>
        <pc:sldMkLst>
          <pc:docMk/>
          <pc:sldMk cId="4117725366" sldId="3462"/>
        </pc:sldMkLst>
        <pc:spChg chg="mod">
          <ac:chgData name="Xouplidis, Pavlos / Kuehne + Nagel / Skg MI-GO" userId="bfd052ad-00ad-4ac0-9cab-800203be81ff" providerId="ADAL" clId="{6C2A07A1-B833-4ED6-8871-2CA9B8A748BD}" dt="2024-03-25T14:13:37.524" v="56" actId="20577"/>
          <ac:spMkLst>
            <pc:docMk/>
            <pc:sldMk cId="4117725366" sldId="3462"/>
            <ac:spMk id="7" creationId="{00000000-0000-0000-0000-000000000000}"/>
          </ac:spMkLst>
        </pc:spChg>
      </pc:sldChg>
      <pc:sldChg chg="modSp add del mod">
        <pc:chgData name="Xouplidis, Pavlos / Kuehne + Nagel / Skg MI-GO" userId="bfd052ad-00ad-4ac0-9cab-800203be81ff" providerId="ADAL" clId="{6C2A07A1-B833-4ED6-8871-2CA9B8A748BD}" dt="2024-03-25T14:16:58.464" v="118" actId="47"/>
        <pc:sldMkLst>
          <pc:docMk/>
          <pc:sldMk cId="552775775" sldId="3463"/>
        </pc:sldMkLst>
        <pc:spChg chg="mod">
          <ac:chgData name="Xouplidis, Pavlos / Kuehne + Nagel / Skg MI-GO" userId="bfd052ad-00ad-4ac0-9cab-800203be81ff" providerId="ADAL" clId="{6C2A07A1-B833-4ED6-8871-2CA9B8A748BD}" dt="2024-03-25T14:13:51.951" v="66" actId="20577"/>
          <ac:spMkLst>
            <pc:docMk/>
            <pc:sldMk cId="552775775" sldId="3463"/>
            <ac:spMk id="7" creationId="{00000000-0000-0000-0000-000000000000}"/>
          </ac:spMkLst>
        </pc:spChg>
      </pc:sldChg>
      <pc:sldChg chg="addSp delSp modSp add mod ord modShow">
        <pc:chgData name="Xouplidis, Pavlos / Kuehne + Nagel / Skg MI-GO" userId="bfd052ad-00ad-4ac0-9cab-800203be81ff" providerId="ADAL" clId="{6C2A07A1-B833-4ED6-8871-2CA9B8A748BD}" dt="2024-03-29T12:30:22.642" v="3654" actId="1076"/>
        <pc:sldMkLst>
          <pc:docMk/>
          <pc:sldMk cId="618026942" sldId="3463"/>
        </pc:sldMkLst>
        <pc:spChg chg="mod">
          <ac:chgData name="Xouplidis, Pavlos / Kuehne + Nagel / Skg MI-GO" userId="bfd052ad-00ad-4ac0-9cab-800203be81ff" providerId="ADAL" clId="{6C2A07A1-B833-4ED6-8871-2CA9B8A748BD}" dt="2024-03-29T12:30:18.714" v="3653"/>
          <ac:spMkLst>
            <pc:docMk/>
            <pc:sldMk cId="618026942" sldId="3463"/>
            <ac:spMk id="3" creationId="{412EBCE7-A697-1F47-15B1-4494B1A18EB6}"/>
          </ac:spMkLst>
        </pc:spChg>
        <pc:spChg chg="add mod">
          <ac:chgData name="Xouplidis, Pavlos / Kuehne + Nagel / Skg MI-GO" userId="bfd052ad-00ad-4ac0-9cab-800203be81ff" providerId="ADAL" clId="{6C2A07A1-B833-4ED6-8871-2CA9B8A748BD}" dt="2024-03-29T12:30:22.642" v="3654" actId="1076"/>
          <ac:spMkLst>
            <pc:docMk/>
            <pc:sldMk cId="618026942" sldId="3463"/>
            <ac:spMk id="5" creationId="{A3E7FE73-E715-5E7F-5454-57756CB794A2}"/>
          </ac:spMkLst>
        </pc:spChg>
        <pc:spChg chg="mod">
          <ac:chgData name="Xouplidis, Pavlos / Kuehne + Nagel / Skg MI-GO" userId="bfd052ad-00ad-4ac0-9cab-800203be81ff" providerId="ADAL" clId="{6C2A07A1-B833-4ED6-8871-2CA9B8A748BD}" dt="2024-03-27T19:30:52.016" v="331" actId="20577"/>
          <ac:spMkLst>
            <pc:docMk/>
            <pc:sldMk cId="618026942" sldId="3463"/>
            <ac:spMk id="7" creationId="{00000000-0000-0000-0000-000000000000}"/>
          </ac:spMkLst>
        </pc:spChg>
        <pc:picChg chg="add del mod">
          <ac:chgData name="Xouplidis, Pavlos / Kuehne + Nagel / Skg MI-GO" userId="bfd052ad-00ad-4ac0-9cab-800203be81ff" providerId="ADAL" clId="{6C2A07A1-B833-4ED6-8871-2CA9B8A748BD}" dt="2024-03-27T20:30:55.598" v="1892" actId="478"/>
          <ac:picMkLst>
            <pc:docMk/>
            <pc:sldMk cId="618026942" sldId="3463"/>
            <ac:picMk id="4" creationId="{CCA7F7CB-DB10-0BC2-EEFD-2B0D415ED3ED}"/>
          </ac:picMkLst>
        </pc:picChg>
      </pc:sldChg>
      <pc:sldChg chg="modSp add del mod">
        <pc:chgData name="Xouplidis, Pavlos / Kuehne + Nagel / Skg MI-GO" userId="bfd052ad-00ad-4ac0-9cab-800203be81ff" providerId="ADAL" clId="{6C2A07A1-B833-4ED6-8871-2CA9B8A748BD}" dt="2024-03-26T17:18:00.038" v="160" actId="2696"/>
        <pc:sldMkLst>
          <pc:docMk/>
          <pc:sldMk cId="1512702848" sldId="3463"/>
        </pc:sldMkLst>
        <pc:spChg chg="mod">
          <ac:chgData name="Xouplidis, Pavlos / Kuehne + Nagel / Skg MI-GO" userId="bfd052ad-00ad-4ac0-9cab-800203be81ff" providerId="ADAL" clId="{6C2A07A1-B833-4ED6-8871-2CA9B8A748BD}" dt="2024-03-25T14:17:25.695" v="146" actId="20577"/>
          <ac:spMkLst>
            <pc:docMk/>
            <pc:sldMk cId="1512702848" sldId="3463"/>
            <ac:spMk id="7" creationId="{00000000-0000-0000-0000-000000000000}"/>
          </ac:spMkLst>
        </pc:spChg>
      </pc:sldChg>
      <pc:sldChg chg="modSp add del mod">
        <pc:chgData name="Xouplidis, Pavlos / Kuehne + Nagel / Skg MI-GO" userId="bfd052ad-00ad-4ac0-9cab-800203be81ff" providerId="ADAL" clId="{6C2A07A1-B833-4ED6-8871-2CA9B8A748BD}" dt="2024-03-26T17:18:02.176" v="161" actId="2696"/>
        <pc:sldMkLst>
          <pc:docMk/>
          <pc:sldMk cId="255073457" sldId="3464"/>
        </pc:sldMkLst>
        <pc:spChg chg="mod">
          <ac:chgData name="Xouplidis, Pavlos / Kuehne + Nagel / Skg MI-GO" userId="bfd052ad-00ad-4ac0-9cab-800203be81ff" providerId="ADAL" clId="{6C2A07A1-B833-4ED6-8871-2CA9B8A748BD}" dt="2024-03-25T14:17:41.640" v="157" actId="20577"/>
          <ac:spMkLst>
            <pc:docMk/>
            <pc:sldMk cId="255073457" sldId="3464"/>
            <ac:spMk id="7" creationId="{00000000-0000-0000-0000-000000000000}"/>
          </ac:spMkLst>
        </pc:spChg>
      </pc:sldChg>
      <pc:sldChg chg="modSp add mod ord">
        <pc:chgData name="Xouplidis, Pavlos / Kuehne + Nagel / Skg MI-GO" userId="bfd052ad-00ad-4ac0-9cab-800203be81ff" providerId="ADAL" clId="{6C2A07A1-B833-4ED6-8871-2CA9B8A748BD}" dt="2024-03-27T20:32:50.145" v="1924" actId="207"/>
        <pc:sldMkLst>
          <pc:docMk/>
          <pc:sldMk cId="2950792976" sldId="3464"/>
        </pc:sldMkLst>
        <pc:spChg chg="mod">
          <ac:chgData name="Xouplidis, Pavlos / Kuehne + Nagel / Skg MI-GO" userId="bfd052ad-00ad-4ac0-9cab-800203be81ff" providerId="ADAL" clId="{6C2A07A1-B833-4ED6-8871-2CA9B8A748BD}" dt="2024-03-27T20:32:50.145" v="1924" actId="207"/>
          <ac:spMkLst>
            <pc:docMk/>
            <pc:sldMk cId="2950792976" sldId="3464"/>
            <ac:spMk id="3" creationId="{412EBCE7-A697-1F47-15B1-4494B1A18EB6}"/>
          </ac:spMkLst>
        </pc:spChg>
        <pc:spChg chg="mod">
          <ac:chgData name="Xouplidis, Pavlos / Kuehne + Nagel / Skg MI-GO" userId="bfd052ad-00ad-4ac0-9cab-800203be81ff" providerId="ADAL" clId="{6C2A07A1-B833-4ED6-8871-2CA9B8A748BD}" dt="2024-03-27T19:32:10.784" v="483" actId="20577"/>
          <ac:spMkLst>
            <pc:docMk/>
            <pc:sldMk cId="2950792976" sldId="3464"/>
            <ac:spMk id="7" creationId="{00000000-0000-0000-0000-000000000000}"/>
          </ac:spMkLst>
        </pc:spChg>
      </pc:sldChg>
      <pc:sldChg chg="addSp modSp add del mod ord">
        <pc:chgData name="Xouplidis, Pavlos / Kuehne + Nagel / Skg MI-GO" userId="bfd052ad-00ad-4ac0-9cab-800203be81ff" providerId="ADAL" clId="{6C2A07A1-B833-4ED6-8871-2CA9B8A748BD}" dt="2024-03-29T12:28:57.045" v="3652"/>
        <pc:sldMkLst>
          <pc:docMk/>
          <pc:sldMk cId="602148585" sldId="3465"/>
        </pc:sldMkLst>
        <pc:spChg chg="mod">
          <ac:chgData name="Xouplidis, Pavlos / Kuehne + Nagel / Skg MI-GO" userId="bfd052ad-00ad-4ac0-9cab-800203be81ff" providerId="ADAL" clId="{6C2A07A1-B833-4ED6-8871-2CA9B8A748BD}" dt="2024-03-27T19:35:32.751" v="525" actId="20577"/>
          <ac:spMkLst>
            <pc:docMk/>
            <pc:sldMk cId="602148585" sldId="3465"/>
            <ac:spMk id="3" creationId="{412EBCE7-A697-1F47-15B1-4494B1A18EB6}"/>
          </ac:spMkLst>
        </pc:spChg>
        <pc:spChg chg="add mod">
          <ac:chgData name="Xouplidis, Pavlos / Kuehne + Nagel / Skg MI-GO" userId="bfd052ad-00ad-4ac0-9cab-800203be81ff" providerId="ADAL" clId="{6C2A07A1-B833-4ED6-8871-2CA9B8A748BD}" dt="2024-03-27T19:39:45.972" v="556" actId="207"/>
          <ac:spMkLst>
            <pc:docMk/>
            <pc:sldMk cId="602148585" sldId="3465"/>
            <ac:spMk id="4" creationId="{46E7016B-1B23-BDCD-0F64-61B2F389D2B4}"/>
          </ac:spMkLst>
        </pc:spChg>
        <pc:spChg chg="mod">
          <ac:chgData name="Xouplidis, Pavlos / Kuehne + Nagel / Skg MI-GO" userId="bfd052ad-00ad-4ac0-9cab-800203be81ff" providerId="ADAL" clId="{6C2A07A1-B833-4ED6-8871-2CA9B8A748BD}" dt="2024-03-27T19:35:04.822" v="520" actId="20577"/>
          <ac:spMkLst>
            <pc:docMk/>
            <pc:sldMk cId="602148585" sldId="3465"/>
            <ac:spMk id="7" creationId="{00000000-0000-0000-0000-000000000000}"/>
          </ac:spMkLst>
        </pc:spChg>
      </pc:sldChg>
      <pc:sldChg chg="modSp add del mod ord">
        <pc:chgData name="Xouplidis, Pavlos / Kuehne + Nagel / Skg MI-GO" userId="bfd052ad-00ad-4ac0-9cab-800203be81ff" providerId="ADAL" clId="{6C2A07A1-B833-4ED6-8871-2CA9B8A748BD}" dt="2024-03-29T15:12:16.871" v="4456"/>
        <pc:sldMkLst>
          <pc:docMk/>
          <pc:sldMk cId="726539436" sldId="3466"/>
        </pc:sldMkLst>
        <pc:spChg chg="mod">
          <ac:chgData name="Xouplidis, Pavlos / Kuehne + Nagel / Skg MI-GO" userId="bfd052ad-00ad-4ac0-9cab-800203be81ff" providerId="ADAL" clId="{6C2A07A1-B833-4ED6-8871-2CA9B8A748BD}" dt="2024-03-27T19:40:16.982" v="558"/>
          <ac:spMkLst>
            <pc:docMk/>
            <pc:sldMk cId="726539436" sldId="3466"/>
            <ac:spMk id="3" creationId="{412EBCE7-A697-1F47-15B1-4494B1A18EB6}"/>
          </ac:spMkLst>
        </pc:spChg>
        <pc:spChg chg="mod">
          <ac:chgData name="Xouplidis, Pavlos / Kuehne + Nagel / Skg MI-GO" userId="bfd052ad-00ad-4ac0-9cab-800203be81ff" providerId="ADAL" clId="{6C2A07A1-B833-4ED6-8871-2CA9B8A748BD}" dt="2024-03-29T12:36:11.374" v="3815" actId="20577"/>
          <ac:spMkLst>
            <pc:docMk/>
            <pc:sldMk cId="726539436" sldId="3466"/>
            <ac:spMk id="4" creationId="{46E7016B-1B23-BDCD-0F64-61B2F389D2B4}"/>
          </ac:spMkLst>
        </pc:spChg>
      </pc:sldChg>
      <pc:sldChg chg="modSp add mod ord">
        <pc:chgData name="Xouplidis, Pavlos / Kuehne + Nagel / Skg MI-GO" userId="bfd052ad-00ad-4ac0-9cab-800203be81ff" providerId="ADAL" clId="{6C2A07A1-B833-4ED6-8871-2CA9B8A748BD}" dt="2024-03-29T12:26:02.608" v="3589" actId="113"/>
        <pc:sldMkLst>
          <pc:docMk/>
          <pc:sldMk cId="4062090447" sldId="3467"/>
        </pc:sldMkLst>
        <pc:spChg chg="mod">
          <ac:chgData name="Xouplidis, Pavlos / Kuehne + Nagel / Skg MI-GO" userId="bfd052ad-00ad-4ac0-9cab-800203be81ff" providerId="ADAL" clId="{6C2A07A1-B833-4ED6-8871-2CA9B8A748BD}" dt="2024-03-27T19:50:10.066" v="857" actId="20577"/>
          <ac:spMkLst>
            <pc:docMk/>
            <pc:sldMk cId="4062090447" sldId="3467"/>
            <ac:spMk id="23" creationId="{00000000-0000-0000-0000-000000000000}"/>
          </ac:spMkLst>
        </pc:spChg>
        <pc:spChg chg="mod">
          <ac:chgData name="Xouplidis, Pavlos / Kuehne + Nagel / Skg MI-GO" userId="bfd052ad-00ad-4ac0-9cab-800203be81ff" providerId="ADAL" clId="{6C2A07A1-B833-4ED6-8871-2CA9B8A748BD}" dt="2024-03-29T12:26:02.608" v="3589" actId="113"/>
          <ac:spMkLst>
            <pc:docMk/>
            <pc:sldMk cId="4062090447" sldId="3467"/>
            <ac:spMk id="25" creationId="{00000000-0000-0000-0000-000000000000}"/>
          </ac:spMkLst>
        </pc:spChg>
      </pc:sldChg>
      <pc:sldChg chg="modSp add del mod">
        <pc:chgData name="Xouplidis, Pavlos / Kuehne + Nagel / Skg MI-GO" userId="bfd052ad-00ad-4ac0-9cab-800203be81ff" providerId="ADAL" clId="{6C2A07A1-B833-4ED6-8871-2CA9B8A748BD}" dt="2024-03-27T19:54:11.997" v="972" actId="2696"/>
        <pc:sldMkLst>
          <pc:docMk/>
          <pc:sldMk cId="1253794437" sldId="3468"/>
        </pc:sldMkLst>
        <pc:spChg chg="mod">
          <ac:chgData name="Xouplidis, Pavlos / Kuehne + Nagel / Skg MI-GO" userId="bfd052ad-00ad-4ac0-9cab-800203be81ff" providerId="ADAL" clId="{6C2A07A1-B833-4ED6-8871-2CA9B8A748BD}" dt="2024-03-27T19:51:16.821" v="913" actId="14100"/>
          <ac:spMkLst>
            <pc:docMk/>
            <pc:sldMk cId="1253794437" sldId="3468"/>
            <ac:spMk id="23" creationId="{00000000-0000-0000-0000-000000000000}"/>
          </ac:spMkLst>
        </pc:spChg>
      </pc:sldChg>
      <pc:sldChg chg="modSp add mod ord">
        <pc:chgData name="Xouplidis, Pavlos / Kuehne + Nagel / Skg MI-GO" userId="bfd052ad-00ad-4ac0-9cab-800203be81ff" providerId="ADAL" clId="{6C2A07A1-B833-4ED6-8871-2CA9B8A748BD}" dt="2024-03-29T12:28:35.708" v="3650" actId="113"/>
        <pc:sldMkLst>
          <pc:docMk/>
          <pc:sldMk cId="2435320619" sldId="3469"/>
        </pc:sldMkLst>
        <pc:spChg chg="mod">
          <ac:chgData name="Xouplidis, Pavlos / Kuehne + Nagel / Skg MI-GO" userId="bfd052ad-00ad-4ac0-9cab-800203be81ff" providerId="ADAL" clId="{6C2A07A1-B833-4ED6-8871-2CA9B8A748BD}" dt="2024-03-29T12:27:55.454" v="3643" actId="14100"/>
          <ac:spMkLst>
            <pc:docMk/>
            <pc:sldMk cId="2435320619" sldId="3469"/>
            <ac:spMk id="23" creationId="{00000000-0000-0000-0000-000000000000}"/>
          </ac:spMkLst>
        </pc:spChg>
        <pc:spChg chg="mod">
          <ac:chgData name="Xouplidis, Pavlos / Kuehne + Nagel / Skg MI-GO" userId="bfd052ad-00ad-4ac0-9cab-800203be81ff" providerId="ADAL" clId="{6C2A07A1-B833-4ED6-8871-2CA9B8A748BD}" dt="2024-03-29T12:28:35.708" v="3650" actId="113"/>
          <ac:spMkLst>
            <pc:docMk/>
            <pc:sldMk cId="2435320619" sldId="3469"/>
            <ac:spMk id="25" creationId="{00000000-0000-0000-0000-000000000000}"/>
          </ac:spMkLst>
        </pc:spChg>
      </pc:sldChg>
      <pc:sldChg chg="addSp delSp modSp add mod ord">
        <pc:chgData name="Xouplidis, Pavlos / Kuehne + Nagel / Skg MI-GO" userId="bfd052ad-00ad-4ac0-9cab-800203be81ff" providerId="ADAL" clId="{6C2A07A1-B833-4ED6-8871-2CA9B8A748BD}" dt="2024-03-29T15:12:03.427" v="4454" actId="1076"/>
        <pc:sldMkLst>
          <pc:docMk/>
          <pc:sldMk cId="1752476469" sldId="3470"/>
        </pc:sldMkLst>
        <pc:spChg chg="mod">
          <ac:chgData name="Xouplidis, Pavlos / Kuehne + Nagel / Skg MI-GO" userId="bfd052ad-00ad-4ac0-9cab-800203be81ff" providerId="ADAL" clId="{6C2A07A1-B833-4ED6-8871-2CA9B8A748BD}" dt="2024-03-27T19:52:13.975" v="940" actId="20577"/>
          <ac:spMkLst>
            <pc:docMk/>
            <pc:sldMk cId="1752476469" sldId="3470"/>
            <ac:spMk id="23" creationId="{00000000-0000-0000-0000-000000000000}"/>
          </ac:spMkLst>
        </pc:spChg>
        <pc:spChg chg="del">
          <ac:chgData name="Xouplidis, Pavlos / Kuehne + Nagel / Skg MI-GO" userId="bfd052ad-00ad-4ac0-9cab-800203be81ff" providerId="ADAL" clId="{6C2A07A1-B833-4ED6-8871-2CA9B8A748BD}" dt="2024-03-29T15:11:58.333" v="4451" actId="478"/>
          <ac:spMkLst>
            <pc:docMk/>
            <pc:sldMk cId="1752476469" sldId="3470"/>
            <ac:spMk id="25" creationId="{00000000-0000-0000-0000-000000000000}"/>
          </ac:spMkLst>
        </pc:spChg>
        <pc:picChg chg="add mod">
          <ac:chgData name="Xouplidis, Pavlos / Kuehne + Nagel / Skg MI-GO" userId="bfd052ad-00ad-4ac0-9cab-800203be81ff" providerId="ADAL" clId="{6C2A07A1-B833-4ED6-8871-2CA9B8A748BD}" dt="2024-03-29T15:12:03.427" v="4454" actId="1076"/>
          <ac:picMkLst>
            <pc:docMk/>
            <pc:sldMk cId="1752476469" sldId="3470"/>
            <ac:picMk id="4" creationId="{493BD929-30CD-6ECA-8368-00E8A866B525}"/>
          </ac:picMkLst>
        </pc:picChg>
      </pc:sldChg>
      <pc:sldChg chg="addSp delSp modSp add mod ord">
        <pc:chgData name="Xouplidis, Pavlos / Kuehne + Nagel / Skg MI-GO" userId="bfd052ad-00ad-4ac0-9cab-800203be81ff" providerId="ADAL" clId="{6C2A07A1-B833-4ED6-8871-2CA9B8A748BD}" dt="2024-03-29T16:09:33.191" v="4698"/>
        <pc:sldMkLst>
          <pc:docMk/>
          <pc:sldMk cId="4260744005" sldId="3471"/>
        </pc:sldMkLst>
        <pc:spChg chg="add mod">
          <ac:chgData name="Xouplidis, Pavlos / Kuehne + Nagel / Skg MI-GO" userId="bfd052ad-00ad-4ac0-9cab-800203be81ff" providerId="ADAL" clId="{6C2A07A1-B833-4ED6-8871-2CA9B8A748BD}" dt="2024-03-29T16:03:54.811" v="4693" actId="207"/>
          <ac:spMkLst>
            <pc:docMk/>
            <pc:sldMk cId="4260744005" sldId="3471"/>
            <ac:spMk id="3" creationId="{FE12F0A9-44A8-B199-FCC4-20E1E72D8506}"/>
          </ac:spMkLst>
        </pc:spChg>
        <pc:spChg chg="add mod">
          <ac:chgData name="Xouplidis, Pavlos / Kuehne + Nagel / Skg MI-GO" userId="bfd052ad-00ad-4ac0-9cab-800203be81ff" providerId="ADAL" clId="{6C2A07A1-B833-4ED6-8871-2CA9B8A748BD}" dt="2024-03-29T16:03:59.246" v="4695" actId="113"/>
          <ac:spMkLst>
            <pc:docMk/>
            <pc:sldMk cId="4260744005" sldId="3471"/>
            <ac:spMk id="4" creationId="{08285ADB-6C86-DF12-5E86-118387287566}"/>
          </ac:spMkLst>
        </pc:spChg>
        <pc:spChg chg="add del">
          <ac:chgData name="Xouplidis, Pavlos / Kuehne + Nagel / Skg MI-GO" userId="bfd052ad-00ad-4ac0-9cab-800203be81ff" providerId="ADAL" clId="{6C2A07A1-B833-4ED6-8871-2CA9B8A748BD}" dt="2024-03-29T16:02:45.774" v="4677" actId="478"/>
          <ac:spMkLst>
            <pc:docMk/>
            <pc:sldMk cId="4260744005" sldId="3471"/>
            <ac:spMk id="5" creationId="{41DCDB64-B894-2307-8BF7-EFEF1F052D27}"/>
          </ac:spMkLst>
        </pc:spChg>
        <pc:spChg chg="add mod">
          <ac:chgData name="Xouplidis, Pavlos / Kuehne + Nagel / Skg MI-GO" userId="bfd052ad-00ad-4ac0-9cab-800203be81ff" providerId="ADAL" clId="{6C2A07A1-B833-4ED6-8871-2CA9B8A748BD}" dt="2024-03-29T16:03:39.116" v="4691" actId="1076"/>
          <ac:spMkLst>
            <pc:docMk/>
            <pc:sldMk cId="4260744005" sldId="3471"/>
            <ac:spMk id="6" creationId="{3EFC9395-482B-93D2-0202-39C32625A346}"/>
          </ac:spMkLst>
        </pc:spChg>
        <pc:spChg chg="mod">
          <ac:chgData name="Xouplidis, Pavlos / Kuehne + Nagel / Skg MI-GO" userId="bfd052ad-00ad-4ac0-9cab-800203be81ff" providerId="ADAL" clId="{6C2A07A1-B833-4ED6-8871-2CA9B8A748BD}" dt="2024-03-27T19:52:39.679" v="968" actId="20577"/>
          <ac:spMkLst>
            <pc:docMk/>
            <pc:sldMk cId="4260744005" sldId="3471"/>
            <ac:spMk id="23" creationId="{00000000-0000-0000-0000-000000000000}"/>
          </ac:spMkLst>
        </pc:spChg>
        <pc:spChg chg="del">
          <ac:chgData name="Xouplidis, Pavlos / Kuehne + Nagel / Skg MI-GO" userId="bfd052ad-00ad-4ac0-9cab-800203be81ff" providerId="ADAL" clId="{6C2A07A1-B833-4ED6-8871-2CA9B8A748BD}" dt="2024-03-29T14:23:46.701" v="4324" actId="478"/>
          <ac:spMkLst>
            <pc:docMk/>
            <pc:sldMk cId="4260744005" sldId="3471"/>
            <ac:spMk id="25" creationId="{00000000-0000-0000-0000-000000000000}"/>
          </ac:spMkLst>
        </pc:spChg>
      </pc:sldChg>
      <pc:sldChg chg="modSp add mod ord">
        <pc:chgData name="Xouplidis, Pavlos / Kuehne + Nagel / Skg MI-GO" userId="bfd052ad-00ad-4ac0-9cab-800203be81ff" providerId="ADAL" clId="{6C2A07A1-B833-4ED6-8871-2CA9B8A748BD}" dt="2024-03-27T20:11:06.915" v="1013" actId="113"/>
        <pc:sldMkLst>
          <pc:docMk/>
          <pc:sldMk cId="2414951896" sldId="3472"/>
        </pc:sldMkLst>
        <pc:spChg chg="mod">
          <ac:chgData name="Xouplidis, Pavlos / Kuehne + Nagel / Skg MI-GO" userId="bfd052ad-00ad-4ac0-9cab-800203be81ff" providerId="ADAL" clId="{6C2A07A1-B833-4ED6-8871-2CA9B8A748BD}" dt="2024-03-27T20:11:06.915" v="1013" actId="113"/>
          <ac:spMkLst>
            <pc:docMk/>
            <pc:sldMk cId="2414951896" sldId="3472"/>
            <ac:spMk id="25" creationId="{00000000-0000-0000-0000-000000000000}"/>
          </ac:spMkLst>
        </pc:spChg>
      </pc:sldChg>
      <pc:sldChg chg="addSp delSp modSp add mod">
        <pc:chgData name="Xouplidis, Pavlos / Kuehne + Nagel / Skg MI-GO" userId="bfd052ad-00ad-4ac0-9cab-800203be81ff" providerId="ADAL" clId="{6C2A07A1-B833-4ED6-8871-2CA9B8A748BD}" dt="2024-03-27T20:33:55.161" v="1939" actId="113"/>
        <pc:sldMkLst>
          <pc:docMk/>
          <pc:sldMk cId="3557267717" sldId="3473"/>
        </pc:sldMkLst>
        <pc:spChg chg="add del mod">
          <ac:chgData name="Xouplidis, Pavlos / Kuehne + Nagel / Skg MI-GO" userId="bfd052ad-00ad-4ac0-9cab-800203be81ff" providerId="ADAL" clId="{6C2A07A1-B833-4ED6-8871-2CA9B8A748BD}" dt="2024-03-27T20:33:53.966" v="1938"/>
          <ac:spMkLst>
            <pc:docMk/>
            <pc:sldMk cId="3557267717" sldId="3473"/>
            <ac:spMk id="3" creationId="{D22541CD-C8C2-59A7-3958-C7C27A9EDA62}"/>
          </ac:spMkLst>
        </pc:spChg>
        <pc:spChg chg="mod">
          <ac:chgData name="Xouplidis, Pavlos / Kuehne + Nagel / Skg MI-GO" userId="bfd052ad-00ad-4ac0-9cab-800203be81ff" providerId="ADAL" clId="{6C2A07A1-B833-4ED6-8871-2CA9B8A748BD}" dt="2024-03-27T20:11:39.060" v="1048" actId="20577"/>
          <ac:spMkLst>
            <pc:docMk/>
            <pc:sldMk cId="3557267717" sldId="3473"/>
            <ac:spMk id="23" creationId="{00000000-0000-0000-0000-000000000000}"/>
          </ac:spMkLst>
        </pc:spChg>
        <pc:spChg chg="mod">
          <ac:chgData name="Xouplidis, Pavlos / Kuehne + Nagel / Skg MI-GO" userId="bfd052ad-00ad-4ac0-9cab-800203be81ff" providerId="ADAL" clId="{6C2A07A1-B833-4ED6-8871-2CA9B8A748BD}" dt="2024-03-27T20:33:55.161" v="1939" actId="113"/>
          <ac:spMkLst>
            <pc:docMk/>
            <pc:sldMk cId="3557267717" sldId="3473"/>
            <ac:spMk id="25" creationId="{00000000-0000-0000-0000-000000000000}"/>
          </ac:spMkLst>
        </pc:spChg>
      </pc:sldChg>
      <pc:sldChg chg="modSp add mod">
        <pc:chgData name="Xouplidis, Pavlos / Kuehne + Nagel / Skg MI-GO" userId="bfd052ad-00ad-4ac0-9cab-800203be81ff" providerId="ADAL" clId="{6C2A07A1-B833-4ED6-8871-2CA9B8A748BD}" dt="2024-03-27T20:34:35.486" v="1945" actId="113"/>
        <pc:sldMkLst>
          <pc:docMk/>
          <pc:sldMk cId="2343953829" sldId="3474"/>
        </pc:sldMkLst>
        <pc:spChg chg="mod">
          <ac:chgData name="Xouplidis, Pavlos / Kuehne + Nagel / Skg MI-GO" userId="bfd052ad-00ad-4ac0-9cab-800203be81ff" providerId="ADAL" clId="{6C2A07A1-B833-4ED6-8871-2CA9B8A748BD}" dt="2024-03-27T20:15:55.791" v="1125" actId="20577"/>
          <ac:spMkLst>
            <pc:docMk/>
            <pc:sldMk cId="2343953829" sldId="3474"/>
            <ac:spMk id="23" creationId="{00000000-0000-0000-0000-000000000000}"/>
          </ac:spMkLst>
        </pc:spChg>
        <pc:spChg chg="mod">
          <ac:chgData name="Xouplidis, Pavlos / Kuehne + Nagel / Skg MI-GO" userId="bfd052ad-00ad-4ac0-9cab-800203be81ff" providerId="ADAL" clId="{6C2A07A1-B833-4ED6-8871-2CA9B8A748BD}" dt="2024-03-27T20:34:35.486" v="1945" actId="113"/>
          <ac:spMkLst>
            <pc:docMk/>
            <pc:sldMk cId="2343953829" sldId="3474"/>
            <ac:spMk id="25" creationId="{00000000-0000-0000-0000-000000000000}"/>
          </ac:spMkLst>
        </pc:spChg>
      </pc:sldChg>
      <pc:sldChg chg="addSp delSp modSp add mod">
        <pc:chgData name="Xouplidis, Pavlos / Kuehne + Nagel / Skg MI-GO" userId="bfd052ad-00ad-4ac0-9cab-800203be81ff" providerId="ADAL" clId="{6C2A07A1-B833-4ED6-8871-2CA9B8A748BD}" dt="2024-03-27T20:15:04.774" v="1083" actId="20577"/>
        <pc:sldMkLst>
          <pc:docMk/>
          <pc:sldMk cId="3454091159" sldId="3475"/>
        </pc:sldMkLst>
        <pc:spChg chg="mod">
          <ac:chgData name="Xouplidis, Pavlos / Kuehne + Nagel / Skg MI-GO" userId="bfd052ad-00ad-4ac0-9cab-800203be81ff" providerId="ADAL" clId="{6C2A07A1-B833-4ED6-8871-2CA9B8A748BD}" dt="2024-03-27T20:15:04.774" v="1083" actId="20577"/>
          <ac:spMkLst>
            <pc:docMk/>
            <pc:sldMk cId="3454091159" sldId="3475"/>
            <ac:spMk id="23" creationId="{00000000-0000-0000-0000-000000000000}"/>
          </ac:spMkLst>
        </pc:spChg>
        <pc:spChg chg="del mod">
          <ac:chgData name="Xouplidis, Pavlos / Kuehne + Nagel / Skg MI-GO" userId="bfd052ad-00ad-4ac0-9cab-800203be81ff" providerId="ADAL" clId="{6C2A07A1-B833-4ED6-8871-2CA9B8A748BD}" dt="2024-03-27T20:13:15.602" v="1069" actId="478"/>
          <ac:spMkLst>
            <pc:docMk/>
            <pc:sldMk cId="3454091159" sldId="3475"/>
            <ac:spMk id="25" creationId="{00000000-0000-0000-0000-000000000000}"/>
          </ac:spMkLst>
        </pc:spChg>
        <pc:picChg chg="add del mod">
          <ac:chgData name="Xouplidis, Pavlos / Kuehne + Nagel / Skg MI-GO" userId="bfd052ad-00ad-4ac0-9cab-800203be81ff" providerId="ADAL" clId="{6C2A07A1-B833-4ED6-8871-2CA9B8A748BD}" dt="2024-03-27T20:14:45.282" v="1075" actId="478"/>
          <ac:picMkLst>
            <pc:docMk/>
            <pc:sldMk cId="3454091159" sldId="3475"/>
            <ac:picMk id="3" creationId="{15961F57-CC31-A0F3-484F-B09033B1BF00}"/>
          </ac:picMkLst>
        </pc:picChg>
        <pc:picChg chg="add mod">
          <ac:chgData name="Xouplidis, Pavlos / Kuehne + Nagel / Skg MI-GO" userId="bfd052ad-00ad-4ac0-9cab-800203be81ff" providerId="ADAL" clId="{6C2A07A1-B833-4ED6-8871-2CA9B8A748BD}" dt="2024-03-27T20:14:55.462" v="1078" actId="1076"/>
          <ac:picMkLst>
            <pc:docMk/>
            <pc:sldMk cId="3454091159" sldId="3475"/>
            <ac:picMk id="5" creationId="{CBC346C9-1CCE-FC99-7D61-652671FED598}"/>
          </ac:picMkLst>
        </pc:picChg>
      </pc:sldChg>
      <pc:sldChg chg="addSp delSp modSp add mod">
        <pc:chgData name="Xouplidis, Pavlos / Kuehne + Nagel / Skg MI-GO" userId="bfd052ad-00ad-4ac0-9cab-800203be81ff" providerId="ADAL" clId="{6C2A07A1-B833-4ED6-8871-2CA9B8A748BD}" dt="2024-04-01T17:19:02.782" v="4804" actId="478"/>
        <pc:sldMkLst>
          <pc:docMk/>
          <pc:sldMk cId="766540581" sldId="3476"/>
        </pc:sldMkLst>
        <pc:graphicFrameChg chg="add del modGraphic">
          <ac:chgData name="Xouplidis, Pavlos / Kuehne + Nagel / Skg MI-GO" userId="bfd052ad-00ad-4ac0-9cab-800203be81ff" providerId="ADAL" clId="{6C2A07A1-B833-4ED6-8871-2CA9B8A748BD}" dt="2024-04-01T17:19:02.782" v="4804" actId="478"/>
          <ac:graphicFrameMkLst>
            <pc:docMk/>
            <pc:sldMk cId="766540581" sldId="3476"/>
            <ac:graphicFrameMk id="4" creationId="{B8AA85CF-1ECF-2B4B-2D2E-4E0B242AA3D6}"/>
          </ac:graphicFrameMkLst>
        </pc:graphicFrameChg>
      </pc:sldChg>
      <pc:sldChg chg="modSp add mod ord">
        <pc:chgData name="Xouplidis, Pavlos / Kuehne + Nagel / Skg MI-GO" userId="bfd052ad-00ad-4ac0-9cab-800203be81ff" providerId="ADAL" clId="{6C2A07A1-B833-4ED6-8871-2CA9B8A748BD}" dt="2024-03-30T13:03:23.555" v="4800"/>
        <pc:sldMkLst>
          <pc:docMk/>
          <pc:sldMk cId="1276985878" sldId="3477"/>
        </pc:sldMkLst>
        <pc:spChg chg="mod">
          <ac:chgData name="Xouplidis, Pavlos / Kuehne + Nagel / Skg MI-GO" userId="bfd052ad-00ad-4ac0-9cab-800203be81ff" providerId="ADAL" clId="{6C2A07A1-B833-4ED6-8871-2CA9B8A748BD}" dt="2024-03-27T21:32:07.196" v="3336" actId="20577"/>
          <ac:spMkLst>
            <pc:docMk/>
            <pc:sldMk cId="1276985878" sldId="3477"/>
            <ac:spMk id="23" creationId="{00000000-0000-0000-0000-000000000000}"/>
          </ac:spMkLst>
        </pc:spChg>
      </pc:sldChg>
      <pc:sldChg chg="addSp delSp modSp add mod">
        <pc:chgData name="Xouplidis, Pavlos / Kuehne + Nagel / Skg MI-GO" userId="bfd052ad-00ad-4ac0-9cab-800203be81ff" providerId="ADAL" clId="{6C2A07A1-B833-4ED6-8871-2CA9B8A748BD}" dt="2024-03-27T20:38:05.362" v="1951" actId="14100"/>
        <pc:sldMkLst>
          <pc:docMk/>
          <pc:sldMk cId="2428852840" sldId="3478"/>
        </pc:sldMkLst>
        <pc:spChg chg="mod">
          <ac:chgData name="Xouplidis, Pavlos / Kuehne + Nagel / Skg MI-GO" userId="bfd052ad-00ad-4ac0-9cab-800203be81ff" providerId="ADAL" clId="{6C2A07A1-B833-4ED6-8871-2CA9B8A748BD}" dt="2024-03-27T20:33:14.312" v="1931" actId="20577"/>
          <ac:spMkLst>
            <pc:docMk/>
            <pc:sldMk cId="2428852840" sldId="3478"/>
            <ac:spMk id="23" creationId="{00000000-0000-0000-0000-000000000000}"/>
          </ac:spMkLst>
        </pc:spChg>
        <pc:spChg chg="del">
          <ac:chgData name="Xouplidis, Pavlos / Kuehne + Nagel / Skg MI-GO" userId="bfd052ad-00ad-4ac0-9cab-800203be81ff" providerId="ADAL" clId="{6C2A07A1-B833-4ED6-8871-2CA9B8A748BD}" dt="2024-03-27T20:33:18.793" v="1932" actId="478"/>
          <ac:spMkLst>
            <pc:docMk/>
            <pc:sldMk cId="2428852840" sldId="3478"/>
            <ac:spMk id="25" creationId="{00000000-0000-0000-0000-000000000000}"/>
          </ac:spMkLst>
        </pc:spChg>
        <pc:picChg chg="add mod">
          <ac:chgData name="Xouplidis, Pavlos / Kuehne + Nagel / Skg MI-GO" userId="bfd052ad-00ad-4ac0-9cab-800203be81ff" providerId="ADAL" clId="{6C2A07A1-B833-4ED6-8871-2CA9B8A748BD}" dt="2024-03-27T20:38:05.362" v="1951" actId="14100"/>
          <ac:picMkLst>
            <pc:docMk/>
            <pc:sldMk cId="2428852840" sldId="3478"/>
            <ac:picMk id="3" creationId="{A386095A-00E1-6600-66F7-E0D18B7DDB4C}"/>
          </ac:picMkLst>
        </pc:picChg>
      </pc:sldChg>
      <pc:sldChg chg="modSp add mod">
        <pc:chgData name="Xouplidis, Pavlos / Kuehne + Nagel / Skg MI-GO" userId="bfd052ad-00ad-4ac0-9cab-800203be81ff" providerId="ADAL" clId="{6C2A07A1-B833-4ED6-8871-2CA9B8A748BD}" dt="2024-03-27T20:41:08.985" v="2027" actId="12"/>
        <pc:sldMkLst>
          <pc:docMk/>
          <pc:sldMk cId="1914109225" sldId="3479"/>
        </pc:sldMkLst>
        <pc:spChg chg="mod">
          <ac:chgData name="Xouplidis, Pavlos / Kuehne + Nagel / Skg MI-GO" userId="bfd052ad-00ad-4ac0-9cab-800203be81ff" providerId="ADAL" clId="{6C2A07A1-B833-4ED6-8871-2CA9B8A748BD}" dt="2024-03-27T20:39:37.654" v="2015" actId="20577"/>
          <ac:spMkLst>
            <pc:docMk/>
            <pc:sldMk cId="1914109225" sldId="3479"/>
            <ac:spMk id="23" creationId="{00000000-0000-0000-0000-000000000000}"/>
          </ac:spMkLst>
        </pc:spChg>
        <pc:spChg chg="mod">
          <ac:chgData name="Xouplidis, Pavlos / Kuehne + Nagel / Skg MI-GO" userId="bfd052ad-00ad-4ac0-9cab-800203be81ff" providerId="ADAL" clId="{6C2A07A1-B833-4ED6-8871-2CA9B8A748BD}" dt="2024-03-27T20:41:08.985" v="2027" actId="12"/>
          <ac:spMkLst>
            <pc:docMk/>
            <pc:sldMk cId="1914109225" sldId="3479"/>
            <ac:spMk id="25" creationId="{00000000-0000-0000-0000-000000000000}"/>
          </ac:spMkLst>
        </pc:spChg>
      </pc:sldChg>
      <pc:sldChg chg="modSp add mod ord">
        <pc:chgData name="Xouplidis, Pavlos / Kuehne + Nagel / Skg MI-GO" userId="bfd052ad-00ad-4ac0-9cab-800203be81ff" providerId="ADAL" clId="{6C2A07A1-B833-4ED6-8871-2CA9B8A748BD}" dt="2024-03-29T14:35:31.724" v="4357" actId="1076"/>
        <pc:sldMkLst>
          <pc:docMk/>
          <pc:sldMk cId="3487376703" sldId="3480"/>
        </pc:sldMkLst>
        <pc:spChg chg="mod">
          <ac:chgData name="Xouplidis, Pavlos / Kuehne + Nagel / Skg MI-GO" userId="bfd052ad-00ad-4ac0-9cab-800203be81ff" providerId="ADAL" clId="{6C2A07A1-B833-4ED6-8871-2CA9B8A748BD}" dt="2024-03-27T20:54:50.816" v="2396" actId="20577"/>
          <ac:spMkLst>
            <pc:docMk/>
            <pc:sldMk cId="3487376703" sldId="3480"/>
            <ac:spMk id="23" creationId="{00000000-0000-0000-0000-000000000000}"/>
          </ac:spMkLst>
        </pc:spChg>
        <pc:spChg chg="mod">
          <ac:chgData name="Xouplidis, Pavlos / Kuehne + Nagel / Skg MI-GO" userId="bfd052ad-00ad-4ac0-9cab-800203be81ff" providerId="ADAL" clId="{6C2A07A1-B833-4ED6-8871-2CA9B8A748BD}" dt="2024-03-29T14:35:31.724" v="4357" actId="1076"/>
          <ac:spMkLst>
            <pc:docMk/>
            <pc:sldMk cId="3487376703" sldId="3480"/>
            <ac:spMk id="25" creationId="{00000000-0000-0000-0000-000000000000}"/>
          </ac:spMkLst>
        </pc:spChg>
      </pc:sldChg>
      <pc:sldChg chg="modSp add mod">
        <pc:chgData name="Xouplidis, Pavlos / Kuehne + Nagel / Skg MI-GO" userId="bfd052ad-00ad-4ac0-9cab-800203be81ff" providerId="ADAL" clId="{6C2A07A1-B833-4ED6-8871-2CA9B8A748BD}" dt="2024-03-29T14:27:25.192" v="4342" actId="255"/>
        <pc:sldMkLst>
          <pc:docMk/>
          <pc:sldMk cId="1175639101" sldId="3481"/>
        </pc:sldMkLst>
        <pc:spChg chg="mod">
          <ac:chgData name="Xouplidis, Pavlos / Kuehne + Nagel / Skg MI-GO" userId="bfd052ad-00ad-4ac0-9cab-800203be81ff" providerId="ADAL" clId="{6C2A07A1-B833-4ED6-8871-2CA9B8A748BD}" dt="2024-03-27T20:55:04.790" v="2418" actId="20577"/>
          <ac:spMkLst>
            <pc:docMk/>
            <pc:sldMk cId="1175639101" sldId="3481"/>
            <ac:spMk id="23" creationId="{00000000-0000-0000-0000-000000000000}"/>
          </ac:spMkLst>
        </pc:spChg>
        <pc:spChg chg="mod">
          <ac:chgData name="Xouplidis, Pavlos / Kuehne + Nagel / Skg MI-GO" userId="bfd052ad-00ad-4ac0-9cab-800203be81ff" providerId="ADAL" clId="{6C2A07A1-B833-4ED6-8871-2CA9B8A748BD}" dt="2024-03-29T14:27:25.192" v="4342" actId="255"/>
          <ac:spMkLst>
            <pc:docMk/>
            <pc:sldMk cId="1175639101" sldId="3481"/>
            <ac:spMk id="25" creationId="{00000000-0000-0000-0000-000000000000}"/>
          </ac:spMkLst>
        </pc:spChg>
      </pc:sldChg>
      <pc:sldChg chg="addSp delSp modSp add mod">
        <pc:chgData name="Xouplidis, Pavlos / Kuehne + Nagel / Skg MI-GO" userId="bfd052ad-00ad-4ac0-9cab-800203be81ff" providerId="ADAL" clId="{6C2A07A1-B833-4ED6-8871-2CA9B8A748BD}" dt="2024-03-29T14:26:00.303" v="4339" actId="14100"/>
        <pc:sldMkLst>
          <pc:docMk/>
          <pc:sldMk cId="700922533" sldId="3482"/>
        </pc:sldMkLst>
        <pc:spChg chg="mod">
          <ac:chgData name="Xouplidis, Pavlos / Kuehne + Nagel / Skg MI-GO" userId="bfd052ad-00ad-4ac0-9cab-800203be81ff" providerId="ADAL" clId="{6C2A07A1-B833-4ED6-8871-2CA9B8A748BD}" dt="2024-03-27T20:55:29.596" v="2452" actId="20577"/>
          <ac:spMkLst>
            <pc:docMk/>
            <pc:sldMk cId="700922533" sldId="3482"/>
            <ac:spMk id="23" creationId="{00000000-0000-0000-0000-000000000000}"/>
          </ac:spMkLst>
        </pc:spChg>
        <pc:spChg chg="del">
          <ac:chgData name="Xouplidis, Pavlos / Kuehne + Nagel / Skg MI-GO" userId="bfd052ad-00ad-4ac0-9cab-800203be81ff" providerId="ADAL" clId="{6C2A07A1-B833-4ED6-8871-2CA9B8A748BD}" dt="2024-03-29T14:25:49.962" v="4333" actId="478"/>
          <ac:spMkLst>
            <pc:docMk/>
            <pc:sldMk cId="700922533" sldId="3482"/>
            <ac:spMk id="25" creationId="{00000000-0000-0000-0000-000000000000}"/>
          </ac:spMkLst>
        </pc:spChg>
        <pc:picChg chg="add mod">
          <ac:chgData name="Xouplidis, Pavlos / Kuehne + Nagel / Skg MI-GO" userId="bfd052ad-00ad-4ac0-9cab-800203be81ff" providerId="ADAL" clId="{6C2A07A1-B833-4ED6-8871-2CA9B8A748BD}" dt="2024-03-29T14:26:00.303" v="4339" actId="14100"/>
          <ac:picMkLst>
            <pc:docMk/>
            <pc:sldMk cId="700922533" sldId="3482"/>
            <ac:picMk id="4" creationId="{A7EE5C1A-AF96-AD1C-1DEF-37A79BF4DFB0}"/>
          </ac:picMkLst>
        </pc:picChg>
      </pc:sldChg>
      <pc:sldChg chg="addSp delSp modSp add mod">
        <pc:chgData name="Xouplidis, Pavlos / Kuehne + Nagel / Skg MI-GO" userId="bfd052ad-00ad-4ac0-9cab-800203be81ff" providerId="ADAL" clId="{6C2A07A1-B833-4ED6-8871-2CA9B8A748BD}" dt="2024-03-29T14:25:07.564" v="4332" actId="1076"/>
        <pc:sldMkLst>
          <pc:docMk/>
          <pc:sldMk cId="1643143287" sldId="3483"/>
        </pc:sldMkLst>
        <pc:spChg chg="mod">
          <ac:chgData name="Xouplidis, Pavlos / Kuehne + Nagel / Skg MI-GO" userId="bfd052ad-00ad-4ac0-9cab-800203be81ff" providerId="ADAL" clId="{6C2A07A1-B833-4ED6-8871-2CA9B8A748BD}" dt="2024-03-27T20:56:48.868" v="2483" actId="20577"/>
          <ac:spMkLst>
            <pc:docMk/>
            <pc:sldMk cId="1643143287" sldId="3483"/>
            <ac:spMk id="23" creationId="{00000000-0000-0000-0000-000000000000}"/>
          </ac:spMkLst>
        </pc:spChg>
        <pc:spChg chg="del">
          <ac:chgData name="Xouplidis, Pavlos / Kuehne + Nagel / Skg MI-GO" userId="bfd052ad-00ad-4ac0-9cab-800203be81ff" providerId="ADAL" clId="{6C2A07A1-B833-4ED6-8871-2CA9B8A748BD}" dt="2024-03-29T14:24:57.084" v="4325" actId="478"/>
          <ac:spMkLst>
            <pc:docMk/>
            <pc:sldMk cId="1643143287" sldId="3483"/>
            <ac:spMk id="25" creationId="{00000000-0000-0000-0000-000000000000}"/>
          </ac:spMkLst>
        </pc:spChg>
        <pc:picChg chg="add mod">
          <ac:chgData name="Xouplidis, Pavlos / Kuehne + Nagel / Skg MI-GO" userId="bfd052ad-00ad-4ac0-9cab-800203be81ff" providerId="ADAL" clId="{6C2A07A1-B833-4ED6-8871-2CA9B8A748BD}" dt="2024-03-29T14:25:07.564" v="4332" actId="1076"/>
          <ac:picMkLst>
            <pc:docMk/>
            <pc:sldMk cId="1643143287" sldId="3483"/>
            <ac:picMk id="4" creationId="{167440C2-F0B6-3E77-89E6-79EC0B2D43F8}"/>
          </ac:picMkLst>
        </pc:picChg>
      </pc:sldChg>
      <pc:sldChg chg="modSp add mod">
        <pc:chgData name="Xouplidis, Pavlos / Kuehne + Nagel / Skg MI-GO" userId="bfd052ad-00ad-4ac0-9cab-800203be81ff" providerId="ADAL" clId="{6C2A07A1-B833-4ED6-8871-2CA9B8A748BD}" dt="2024-03-29T15:05:53.033" v="4424" actId="14100"/>
        <pc:sldMkLst>
          <pc:docMk/>
          <pc:sldMk cId="3126773126" sldId="3484"/>
        </pc:sldMkLst>
        <pc:spChg chg="mod">
          <ac:chgData name="Xouplidis, Pavlos / Kuehne + Nagel / Skg MI-GO" userId="bfd052ad-00ad-4ac0-9cab-800203be81ff" providerId="ADAL" clId="{6C2A07A1-B833-4ED6-8871-2CA9B8A748BD}" dt="2024-03-29T15:05:20.541" v="4420" actId="20577"/>
          <ac:spMkLst>
            <pc:docMk/>
            <pc:sldMk cId="3126773126" sldId="3484"/>
            <ac:spMk id="23" creationId="{00000000-0000-0000-0000-000000000000}"/>
          </ac:spMkLst>
        </pc:spChg>
        <pc:spChg chg="mod">
          <ac:chgData name="Xouplidis, Pavlos / Kuehne + Nagel / Skg MI-GO" userId="bfd052ad-00ad-4ac0-9cab-800203be81ff" providerId="ADAL" clId="{6C2A07A1-B833-4ED6-8871-2CA9B8A748BD}" dt="2024-03-29T15:05:53.033" v="4424" actId="14100"/>
          <ac:spMkLst>
            <pc:docMk/>
            <pc:sldMk cId="3126773126" sldId="3484"/>
            <ac:spMk id="25" creationId="{00000000-0000-0000-0000-000000000000}"/>
          </ac:spMkLst>
        </pc:spChg>
      </pc:sldChg>
      <pc:sldChg chg="modSp add mod">
        <pc:chgData name="Xouplidis, Pavlos / Kuehne + Nagel / Skg MI-GO" userId="bfd052ad-00ad-4ac0-9cab-800203be81ff" providerId="ADAL" clId="{6C2A07A1-B833-4ED6-8871-2CA9B8A748BD}" dt="2024-03-30T12:32:57.576" v="4763" actId="20577"/>
        <pc:sldMkLst>
          <pc:docMk/>
          <pc:sldMk cId="3697312478" sldId="3485"/>
        </pc:sldMkLst>
        <pc:spChg chg="mod">
          <ac:chgData name="Xouplidis, Pavlos / Kuehne + Nagel / Skg MI-GO" userId="bfd052ad-00ad-4ac0-9cab-800203be81ff" providerId="ADAL" clId="{6C2A07A1-B833-4ED6-8871-2CA9B8A748BD}" dt="2024-03-29T14:49:55.994" v="4397" actId="20577"/>
          <ac:spMkLst>
            <pc:docMk/>
            <pc:sldMk cId="3697312478" sldId="3485"/>
            <ac:spMk id="23" creationId="{00000000-0000-0000-0000-000000000000}"/>
          </ac:spMkLst>
        </pc:spChg>
        <pc:spChg chg="mod">
          <ac:chgData name="Xouplidis, Pavlos / Kuehne + Nagel / Skg MI-GO" userId="bfd052ad-00ad-4ac0-9cab-800203be81ff" providerId="ADAL" clId="{6C2A07A1-B833-4ED6-8871-2CA9B8A748BD}" dt="2024-03-30T12:32:57.576" v="4763" actId="20577"/>
          <ac:spMkLst>
            <pc:docMk/>
            <pc:sldMk cId="3697312478" sldId="3485"/>
            <ac:spMk id="25" creationId="{00000000-0000-0000-0000-000000000000}"/>
          </ac:spMkLst>
        </pc:spChg>
      </pc:sldChg>
      <pc:sldChg chg="addSp delSp modSp add mod ord">
        <pc:chgData name="Xouplidis, Pavlos / Kuehne + Nagel / Skg MI-GO" userId="bfd052ad-00ad-4ac0-9cab-800203be81ff" providerId="ADAL" clId="{6C2A07A1-B833-4ED6-8871-2CA9B8A748BD}" dt="2024-03-29T16:09:34.884" v="4700"/>
        <pc:sldMkLst>
          <pc:docMk/>
          <pc:sldMk cId="1404824941" sldId="3486"/>
        </pc:sldMkLst>
        <pc:spChg chg="mod">
          <ac:chgData name="Xouplidis, Pavlos / Kuehne + Nagel / Skg MI-GO" userId="bfd052ad-00ad-4ac0-9cab-800203be81ff" providerId="ADAL" clId="{6C2A07A1-B833-4ED6-8871-2CA9B8A748BD}" dt="2024-03-29T13:24:23" v="3965" actId="20577"/>
          <ac:spMkLst>
            <pc:docMk/>
            <pc:sldMk cId="1404824941" sldId="3486"/>
            <ac:spMk id="23" creationId="{00000000-0000-0000-0000-000000000000}"/>
          </ac:spMkLst>
        </pc:spChg>
        <pc:spChg chg="del mod">
          <ac:chgData name="Xouplidis, Pavlos / Kuehne + Nagel / Skg MI-GO" userId="bfd052ad-00ad-4ac0-9cab-800203be81ff" providerId="ADAL" clId="{6C2A07A1-B833-4ED6-8871-2CA9B8A748BD}" dt="2024-03-29T13:24:35.523" v="3967" actId="478"/>
          <ac:spMkLst>
            <pc:docMk/>
            <pc:sldMk cId="1404824941" sldId="3486"/>
            <ac:spMk id="25" creationId="{00000000-0000-0000-0000-000000000000}"/>
          </ac:spMkLst>
        </pc:spChg>
        <pc:picChg chg="add mod">
          <ac:chgData name="Xouplidis, Pavlos / Kuehne + Nagel / Skg MI-GO" userId="bfd052ad-00ad-4ac0-9cab-800203be81ff" providerId="ADAL" clId="{6C2A07A1-B833-4ED6-8871-2CA9B8A748BD}" dt="2024-03-29T13:24:49.658" v="3969" actId="14100"/>
          <ac:picMkLst>
            <pc:docMk/>
            <pc:sldMk cId="1404824941" sldId="3486"/>
            <ac:picMk id="3" creationId="{E260ABAD-48FE-8FA7-3B5E-83FAA1FA3D8C}"/>
          </ac:picMkLst>
        </pc:picChg>
      </pc:sldChg>
      <pc:sldChg chg="modSp add del mod">
        <pc:chgData name="Xouplidis, Pavlos / Kuehne + Nagel / Skg MI-GO" userId="bfd052ad-00ad-4ac0-9cab-800203be81ff" providerId="ADAL" clId="{6C2A07A1-B833-4ED6-8871-2CA9B8A748BD}" dt="2024-03-29T16:04:16.784" v="4696" actId="2696"/>
        <pc:sldMkLst>
          <pc:docMk/>
          <pc:sldMk cId="1325460057" sldId="3487"/>
        </pc:sldMkLst>
        <pc:spChg chg="mod">
          <ac:chgData name="Xouplidis, Pavlos / Kuehne + Nagel / Skg MI-GO" userId="bfd052ad-00ad-4ac0-9cab-800203be81ff" providerId="ADAL" clId="{6C2A07A1-B833-4ED6-8871-2CA9B8A748BD}" dt="2024-03-27T20:58:58.232" v="2634" actId="20577"/>
          <ac:spMkLst>
            <pc:docMk/>
            <pc:sldMk cId="1325460057" sldId="3487"/>
            <ac:spMk id="23" creationId="{00000000-0000-0000-0000-000000000000}"/>
          </ac:spMkLst>
        </pc:spChg>
      </pc:sldChg>
      <pc:sldChg chg="addSp delSp modSp add mod">
        <pc:chgData name="Xouplidis, Pavlos / Kuehne + Nagel / Skg MI-GO" userId="bfd052ad-00ad-4ac0-9cab-800203be81ff" providerId="ADAL" clId="{6C2A07A1-B833-4ED6-8871-2CA9B8A748BD}" dt="2024-03-29T14:28:37.238" v="4348" actId="14100"/>
        <pc:sldMkLst>
          <pc:docMk/>
          <pc:sldMk cId="99432307" sldId="3488"/>
        </pc:sldMkLst>
        <pc:spChg chg="mod">
          <ac:chgData name="Xouplidis, Pavlos / Kuehne + Nagel / Skg MI-GO" userId="bfd052ad-00ad-4ac0-9cab-800203be81ff" providerId="ADAL" clId="{6C2A07A1-B833-4ED6-8871-2CA9B8A748BD}" dt="2024-03-27T20:59:54.635" v="2667" actId="14100"/>
          <ac:spMkLst>
            <pc:docMk/>
            <pc:sldMk cId="99432307" sldId="3488"/>
            <ac:spMk id="23" creationId="{00000000-0000-0000-0000-000000000000}"/>
          </ac:spMkLst>
        </pc:spChg>
        <pc:spChg chg="del">
          <ac:chgData name="Xouplidis, Pavlos / Kuehne + Nagel / Skg MI-GO" userId="bfd052ad-00ad-4ac0-9cab-800203be81ff" providerId="ADAL" clId="{6C2A07A1-B833-4ED6-8871-2CA9B8A748BD}" dt="2024-03-29T13:39:51.519" v="4015" actId="478"/>
          <ac:spMkLst>
            <pc:docMk/>
            <pc:sldMk cId="99432307" sldId="3488"/>
            <ac:spMk id="25" creationId="{00000000-0000-0000-0000-000000000000}"/>
          </ac:spMkLst>
        </pc:spChg>
        <pc:picChg chg="add del mod">
          <ac:chgData name="Xouplidis, Pavlos / Kuehne + Nagel / Skg MI-GO" userId="bfd052ad-00ad-4ac0-9cab-800203be81ff" providerId="ADAL" clId="{6C2A07A1-B833-4ED6-8871-2CA9B8A748BD}" dt="2024-03-29T14:28:27.278" v="4343" actId="478"/>
          <ac:picMkLst>
            <pc:docMk/>
            <pc:sldMk cId="99432307" sldId="3488"/>
            <ac:picMk id="4" creationId="{4ADB975A-2AD4-4353-DBE9-956AE1F6081D}"/>
          </ac:picMkLst>
        </pc:picChg>
        <pc:picChg chg="add mod">
          <ac:chgData name="Xouplidis, Pavlos / Kuehne + Nagel / Skg MI-GO" userId="bfd052ad-00ad-4ac0-9cab-800203be81ff" providerId="ADAL" clId="{6C2A07A1-B833-4ED6-8871-2CA9B8A748BD}" dt="2024-03-29T14:28:37.238" v="4348" actId="14100"/>
          <ac:picMkLst>
            <pc:docMk/>
            <pc:sldMk cId="99432307" sldId="3488"/>
            <ac:picMk id="6" creationId="{71E2519B-C1A1-36DF-6EBF-0E6F1A0084A4}"/>
          </ac:picMkLst>
        </pc:picChg>
      </pc:sldChg>
      <pc:sldChg chg="addSp delSp modSp add mod">
        <pc:chgData name="Xouplidis, Pavlos / Kuehne + Nagel / Skg MI-GO" userId="bfd052ad-00ad-4ac0-9cab-800203be81ff" providerId="ADAL" clId="{6C2A07A1-B833-4ED6-8871-2CA9B8A748BD}" dt="2024-03-29T14:39:49.572" v="4385" actId="14100"/>
        <pc:sldMkLst>
          <pc:docMk/>
          <pc:sldMk cId="934395232" sldId="3489"/>
        </pc:sldMkLst>
        <pc:spChg chg="mod">
          <ac:chgData name="Xouplidis, Pavlos / Kuehne + Nagel / Skg MI-GO" userId="bfd052ad-00ad-4ac0-9cab-800203be81ff" providerId="ADAL" clId="{6C2A07A1-B833-4ED6-8871-2CA9B8A748BD}" dt="2024-03-27T21:00:43.992" v="2688" actId="20577"/>
          <ac:spMkLst>
            <pc:docMk/>
            <pc:sldMk cId="934395232" sldId="3489"/>
            <ac:spMk id="23" creationId="{00000000-0000-0000-0000-000000000000}"/>
          </ac:spMkLst>
        </pc:spChg>
        <pc:spChg chg="del">
          <ac:chgData name="Xouplidis, Pavlos / Kuehne + Nagel / Skg MI-GO" userId="bfd052ad-00ad-4ac0-9cab-800203be81ff" providerId="ADAL" clId="{6C2A07A1-B833-4ED6-8871-2CA9B8A748BD}" dt="2024-03-29T13:33:20.552" v="3971" actId="478"/>
          <ac:spMkLst>
            <pc:docMk/>
            <pc:sldMk cId="934395232" sldId="3489"/>
            <ac:spMk id="25" creationId="{00000000-0000-0000-0000-000000000000}"/>
          </ac:spMkLst>
        </pc:spChg>
        <pc:picChg chg="add mod">
          <ac:chgData name="Xouplidis, Pavlos / Kuehne + Nagel / Skg MI-GO" userId="bfd052ad-00ad-4ac0-9cab-800203be81ff" providerId="ADAL" clId="{6C2A07A1-B833-4ED6-8871-2CA9B8A748BD}" dt="2024-03-29T14:39:49.572" v="4385" actId="14100"/>
          <ac:picMkLst>
            <pc:docMk/>
            <pc:sldMk cId="934395232" sldId="3489"/>
            <ac:picMk id="4" creationId="{4D00C517-EEF1-C564-3550-F385D42FD143}"/>
          </ac:picMkLst>
        </pc:picChg>
      </pc:sldChg>
      <pc:sldChg chg="addSp delSp modSp add mod">
        <pc:chgData name="Xouplidis, Pavlos / Kuehne + Nagel / Skg MI-GO" userId="bfd052ad-00ad-4ac0-9cab-800203be81ff" providerId="ADAL" clId="{6C2A07A1-B833-4ED6-8871-2CA9B8A748BD}" dt="2024-03-29T13:34:38.506" v="3985" actId="1076"/>
        <pc:sldMkLst>
          <pc:docMk/>
          <pc:sldMk cId="516437094" sldId="3490"/>
        </pc:sldMkLst>
        <pc:spChg chg="mod">
          <ac:chgData name="Xouplidis, Pavlos / Kuehne + Nagel / Skg MI-GO" userId="bfd052ad-00ad-4ac0-9cab-800203be81ff" providerId="ADAL" clId="{6C2A07A1-B833-4ED6-8871-2CA9B8A748BD}" dt="2024-03-27T21:01:21.089" v="2702" actId="20577"/>
          <ac:spMkLst>
            <pc:docMk/>
            <pc:sldMk cId="516437094" sldId="3490"/>
            <ac:spMk id="23" creationId="{00000000-0000-0000-0000-000000000000}"/>
          </ac:spMkLst>
        </pc:spChg>
        <pc:spChg chg="del">
          <ac:chgData name="Xouplidis, Pavlos / Kuehne + Nagel / Skg MI-GO" userId="bfd052ad-00ad-4ac0-9cab-800203be81ff" providerId="ADAL" clId="{6C2A07A1-B833-4ED6-8871-2CA9B8A748BD}" dt="2024-03-29T13:34:31.788" v="3982" actId="478"/>
          <ac:spMkLst>
            <pc:docMk/>
            <pc:sldMk cId="516437094" sldId="3490"/>
            <ac:spMk id="25" creationId="{00000000-0000-0000-0000-000000000000}"/>
          </ac:spMkLst>
        </pc:spChg>
        <pc:picChg chg="add mod">
          <ac:chgData name="Xouplidis, Pavlos / Kuehne + Nagel / Skg MI-GO" userId="bfd052ad-00ad-4ac0-9cab-800203be81ff" providerId="ADAL" clId="{6C2A07A1-B833-4ED6-8871-2CA9B8A748BD}" dt="2024-03-29T13:34:38.506" v="3985" actId="1076"/>
          <ac:picMkLst>
            <pc:docMk/>
            <pc:sldMk cId="516437094" sldId="3490"/>
            <ac:picMk id="4" creationId="{D1C60B59-A7AA-8317-BAD1-E7E9E9E8D75A}"/>
          </ac:picMkLst>
        </pc:picChg>
      </pc:sldChg>
      <pc:sldChg chg="addSp delSp modSp add mod">
        <pc:chgData name="Xouplidis, Pavlos / Kuehne + Nagel / Skg MI-GO" userId="bfd052ad-00ad-4ac0-9cab-800203be81ff" providerId="ADAL" clId="{6C2A07A1-B833-4ED6-8871-2CA9B8A748BD}" dt="2024-03-29T13:35:16.914" v="3989" actId="1076"/>
        <pc:sldMkLst>
          <pc:docMk/>
          <pc:sldMk cId="3970861971" sldId="3491"/>
        </pc:sldMkLst>
        <pc:spChg chg="mod">
          <ac:chgData name="Xouplidis, Pavlos / Kuehne + Nagel / Skg MI-GO" userId="bfd052ad-00ad-4ac0-9cab-800203be81ff" providerId="ADAL" clId="{6C2A07A1-B833-4ED6-8871-2CA9B8A748BD}" dt="2024-03-27T21:01:35.988" v="2726" actId="6549"/>
          <ac:spMkLst>
            <pc:docMk/>
            <pc:sldMk cId="3970861971" sldId="3491"/>
            <ac:spMk id="23" creationId="{00000000-0000-0000-0000-000000000000}"/>
          </ac:spMkLst>
        </pc:spChg>
        <pc:spChg chg="del">
          <ac:chgData name="Xouplidis, Pavlos / Kuehne + Nagel / Skg MI-GO" userId="bfd052ad-00ad-4ac0-9cab-800203be81ff" providerId="ADAL" clId="{6C2A07A1-B833-4ED6-8871-2CA9B8A748BD}" dt="2024-03-29T13:34:50.298" v="3986" actId="478"/>
          <ac:spMkLst>
            <pc:docMk/>
            <pc:sldMk cId="3970861971" sldId="3491"/>
            <ac:spMk id="25" creationId="{00000000-0000-0000-0000-000000000000}"/>
          </ac:spMkLst>
        </pc:spChg>
        <pc:picChg chg="add mod">
          <ac:chgData name="Xouplidis, Pavlos / Kuehne + Nagel / Skg MI-GO" userId="bfd052ad-00ad-4ac0-9cab-800203be81ff" providerId="ADAL" clId="{6C2A07A1-B833-4ED6-8871-2CA9B8A748BD}" dt="2024-03-29T13:35:16.914" v="3989" actId="1076"/>
          <ac:picMkLst>
            <pc:docMk/>
            <pc:sldMk cId="3970861971" sldId="3491"/>
            <ac:picMk id="4" creationId="{A836AF9E-9674-3BCF-9C4A-FAC5125F4936}"/>
          </ac:picMkLst>
        </pc:picChg>
      </pc:sldChg>
      <pc:sldChg chg="addSp delSp modSp add mod">
        <pc:chgData name="Xouplidis, Pavlos / Kuehne + Nagel / Skg MI-GO" userId="bfd052ad-00ad-4ac0-9cab-800203be81ff" providerId="ADAL" clId="{6C2A07A1-B833-4ED6-8871-2CA9B8A748BD}" dt="2024-03-29T13:36:52.713" v="4000" actId="14100"/>
        <pc:sldMkLst>
          <pc:docMk/>
          <pc:sldMk cId="1258145661" sldId="3492"/>
        </pc:sldMkLst>
        <pc:spChg chg="mod">
          <ac:chgData name="Xouplidis, Pavlos / Kuehne + Nagel / Skg MI-GO" userId="bfd052ad-00ad-4ac0-9cab-800203be81ff" providerId="ADAL" clId="{6C2A07A1-B833-4ED6-8871-2CA9B8A748BD}" dt="2024-03-27T21:01:47.919" v="2740" actId="20577"/>
          <ac:spMkLst>
            <pc:docMk/>
            <pc:sldMk cId="1258145661" sldId="3492"/>
            <ac:spMk id="23" creationId="{00000000-0000-0000-0000-000000000000}"/>
          </ac:spMkLst>
        </pc:spChg>
        <pc:spChg chg="del">
          <ac:chgData name="Xouplidis, Pavlos / Kuehne + Nagel / Skg MI-GO" userId="bfd052ad-00ad-4ac0-9cab-800203be81ff" providerId="ADAL" clId="{6C2A07A1-B833-4ED6-8871-2CA9B8A748BD}" dt="2024-03-29T13:35:22.395" v="3990" actId="478"/>
          <ac:spMkLst>
            <pc:docMk/>
            <pc:sldMk cId="1258145661" sldId="3492"/>
            <ac:spMk id="25" creationId="{00000000-0000-0000-0000-000000000000}"/>
          </ac:spMkLst>
        </pc:spChg>
        <pc:picChg chg="add mod">
          <ac:chgData name="Xouplidis, Pavlos / Kuehne + Nagel / Skg MI-GO" userId="bfd052ad-00ad-4ac0-9cab-800203be81ff" providerId="ADAL" clId="{6C2A07A1-B833-4ED6-8871-2CA9B8A748BD}" dt="2024-03-29T13:36:52.713" v="4000" actId="14100"/>
          <ac:picMkLst>
            <pc:docMk/>
            <pc:sldMk cId="1258145661" sldId="3492"/>
            <ac:picMk id="4" creationId="{A1B88B66-F4D0-E868-F85D-ED183FAFDBF7}"/>
          </ac:picMkLst>
        </pc:picChg>
      </pc:sldChg>
      <pc:sldChg chg="addSp delSp modSp add mod">
        <pc:chgData name="Xouplidis, Pavlos / Kuehne + Nagel / Skg MI-GO" userId="bfd052ad-00ad-4ac0-9cab-800203be81ff" providerId="ADAL" clId="{6C2A07A1-B833-4ED6-8871-2CA9B8A748BD}" dt="2024-03-29T13:38:07.604" v="4010" actId="14100"/>
        <pc:sldMkLst>
          <pc:docMk/>
          <pc:sldMk cId="1539682592" sldId="3493"/>
        </pc:sldMkLst>
        <pc:spChg chg="mod">
          <ac:chgData name="Xouplidis, Pavlos / Kuehne + Nagel / Skg MI-GO" userId="bfd052ad-00ad-4ac0-9cab-800203be81ff" providerId="ADAL" clId="{6C2A07A1-B833-4ED6-8871-2CA9B8A748BD}" dt="2024-03-27T21:02:12.117" v="2758" actId="20577"/>
          <ac:spMkLst>
            <pc:docMk/>
            <pc:sldMk cId="1539682592" sldId="3493"/>
            <ac:spMk id="23" creationId="{00000000-0000-0000-0000-000000000000}"/>
          </ac:spMkLst>
        </pc:spChg>
        <pc:spChg chg="del">
          <ac:chgData name="Xouplidis, Pavlos / Kuehne + Nagel / Skg MI-GO" userId="bfd052ad-00ad-4ac0-9cab-800203be81ff" providerId="ADAL" clId="{6C2A07A1-B833-4ED6-8871-2CA9B8A748BD}" dt="2024-03-29T13:37:30.529" v="4001" actId="478"/>
          <ac:spMkLst>
            <pc:docMk/>
            <pc:sldMk cId="1539682592" sldId="3493"/>
            <ac:spMk id="25" creationId="{00000000-0000-0000-0000-000000000000}"/>
          </ac:spMkLst>
        </pc:spChg>
        <pc:picChg chg="add del mod">
          <ac:chgData name="Xouplidis, Pavlos / Kuehne + Nagel / Skg MI-GO" userId="bfd052ad-00ad-4ac0-9cab-800203be81ff" providerId="ADAL" clId="{6C2A07A1-B833-4ED6-8871-2CA9B8A748BD}" dt="2024-03-29T13:37:41.809" v="4006" actId="478"/>
          <ac:picMkLst>
            <pc:docMk/>
            <pc:sldMk cId="1539682592" sldId="3493"/>
            <ac:picMk id="4" creationId="{5F66E222-FECB-8014-FEB5-8E0D46365BE7}"/>
          </ac:picMkLst>
        </pc:picChg>
        <pc:picChg chg="add mod">
          <ac:chgData name="Xouplidis, Pavlos / Kuehne + Nagel / Skg MI-GO" userId="bfd052ad-00ad-4ac0-9cab-800203be81ff" providerId="ADAL" clId="{6C2A07A1-B833-4ED6-8871-2CA9B8A748BD}" dt="2024-03-29T13:38:07.604" v="4010" actId="14100"/>
          <ac:picMkLst>
            <pc:docMk/>
            <pc:sldMk cId="1539682592" sldId="3493"/>
            <ac:picMk id="6" creationId="{28BC2D15-DA66-B510-6BCA-BB34ECA69369}"/>
          </ac:picMkLst>
        </pc:picChg>
      </pc:sldChg>
      <pc:sldChg chg="addSp delSp modSp add del mod">
        <pc:chgData name="Xouplidis, Pavlos / Kuehne + Nagel / Skg MI-GO" userId="bfd052ad-00ad-4ac0-9cab-800203be81ff" providerId="ADAL" clId="{6C2A07A1-B833-4ED6-8871-2CA9B8A748BD}" dt="2024-03-30T12:20:53.128" v="4732" actId="2696"/>
        <pc:sldMkLst>
          <pc:docMk/>
          <pc:sldMk cId="3814066411" sldId="3494"/>
        </pc:sldMkLst>
        <pc:spChg chg="mod">
          <ac:chgData name="Xouplidis, Pavlos / Kuehne + Nagel / Skg MI-GO" userId="bfd052ad-00ad-4ac0-9cab-800203be81ff" providerId="ADAL" clId="{6C2A07A1-B833-4ED6-8871-2CA9B8A748BD}" dt="2024-03-27T21:02:47.238" v="2781" actId="20577"/>
          <ac:spMkLst>
            <pc:docMk/>
            <pc:sldMk cId="3814066411" sldId="3494"/>
            <ac:spMk id="23" creationId="{00000000-0000-0000-0000-000000000000}"/>
          </ac:spMkLst>
        </pc:spChg>
        <pc:spChg chg="del">
          <ac:chgData name="Xouplidis, Pavlos / Kuehne + Nagel / Skg MI-GO" userId="bfd052ad-00ad-4ac0-9cab-800203be81ff" providerId="ADAL" clId="{6C2A07A1-B833-4ED6-8871-2CA9B8A748BD}" dt="2024-03-29T13:39:41.114" v="4011" actId="478"/>
          <ac:spMkLst>
            <pc:docMk/>
            <pc:sldMk cId="3814066411" sldId="3494"/>
            <ac:spMk id="25" creationId="{00000000-0000-0000-0000-000000000000}"/>
          </ac:spMkLst>
        </pc:spChg>
        <pc:picChg chg="add del mod">
          <ac:chgData name="Xouplidis, Pavlos / Kuehne + Nagel / Skg MI-GO" userId="bfd052ad-00ad-4ac0-9cab-800203be81ff" providerId="ADAL" clId="{6C2A07A1-B833-4ED6-8871-2CA9B8A748BD}" dt="2024-03-29T14:28:43.525" v="4350" actId="478"/>
          <ac:picMkLst>
            <pc:docMk/>
            <pc:sldMk cId="3814066411" sldId="3494"/>
            <ac:picMk id="4" creationId="{3787675C-F9BA-44F6-7C9F-0F8A47845319}"/>
          </ac:picMkLst>
        </pc:picChg>
      </pc:sldChg>
      <pc:sldChg chg="modSp add mod">
        <pc:chgData name="Xouplidis, Pavlos / Kuehne + Nagel / Skg MI-GO" userId="bfd052ad-00ad-4ac0-9cab-800203be81ff" providerId="ADAL" clId="{6C2A07A1-B833-4ED6-8871-2CA9B8A748BD}" dt="2024-03-27T21:04:56.737" v="2986" actId="5793"/>
        <pc:sldMkLst>
          <pc:docMk/>
          <pc:sldMk cId="1921996929" sldId="3495"/>
        </pc:sldMkLst>
        <pc:spChg chg="mod">
          <ac:chgData name="Xouplidis, Pavlos / Kuehne + Nagel / Skg MI-GO" userId="bfd052ad-00ad-4ac0-9cab-800203be81ff" providerId="ADAL" clId="{6C2A07A1-B833-4ED6-8871-2CA9B8A748BD}" dt="2024-03-27T21:04:56.737" v="2986" actId="5793"/>
          <ac:spMkLst>
            <pc:docMk/>
            <pc:sldMk cId="1921996929" sldId="3495"/>
            <ac:spMk id="8" creationId="{00000000-0000-0000-0000-000000000000}"/>
          </ac:spMkLst>
        </pc:spChg>
      </pc:sldChg>
      <pc:sldChg chg="modSp add mod">
        <pc:chgData name="Xouplidis, Pavlos / Kuehne + Nagel / Skg MI-GO" userId="bfd052ad-00ad-4ac0-9cab-800203be81ff" providerId="ADAL" clId="{6C2A07A1-B833-4ED6-8871-2CA9B8A748BD}" dt="2024-03-29T14:39:29.645" v="4384" actId="113"/>
        <pc:sldMkLst>
          <pc:docMk/>
          <pc:sldMk cId="3849864165" sldId="3496"/>
        </pc:sldMkLst>
        <pc:spChg chg="mod">
          <ac:chgData name="Xouplidis, Pavlos / Kuehne + Nagel / Skg MI-GO" userId="bfd052ad-00ad-4ac0-9cab-800203be81ff" providerId="ADAL" clId="{6C2A07A1-B833-4ED6-8871-2CA9B8A748BD}" dt="2024-03-27T21:05:31.338" v="3003" actId="20577"/>
          <ac:spMkLst>
            <pc:docMk/>
            <pc:sldMk cId="3849864165" sldId="3496"/>
            <ac:spMk id="23" creationId="{00000000-0000-0000-0000-000000000000}"/>
          </ac:spMkLst>
        </pc:spChg>
        <pc:spChg chg="mod">
          <ac:chgData name="Xouplidis, Pavlos / Kuehne + Nagel / Skg MI-GO" userId="bfd052ad-00ad-4ac0-9cab-800203be81ff" providerId="ADAL" clId="{6C2A07A1-B833-4ED6-8871-2CA9B8A748BD}" dt="2024-03-29T14:39:29.645" v="4384" actId="113"/>
          <ac:spMkLst>
            <pc:docMk/>
            <pc:sldMk cId="3849864165" sldId="3496"/>
            <ac:spMk id="25" creationId="{00000000-0000-0000-0000-000000000000}"/>
          </ac:spMkLst>
        </pc:spChg>
      </pc:sldChg>
      <pc:sldChg chg="modSp add mod">
        <pc:chgData name="Xouplidis, Pavlos / Kuehne + Nagel / Skg MI-GO" userId="bfd052ad-00ad-4ac0-9cab-800203be81ff" providerId="ADAL" clId="{6C2A07A1-B833-4ED6-8871-2CA9B8A748BD}" dt="2024-03-29T14:37:41.253" v="4374" actId="207"/>
        <pc:sldMkLst>
          <pc:docMk/>
          <pc:sldMk cId="826095666" sldId="3497"/>
        </pc:sldMkLst>
        <pc:spChg chg="mod">
          <ac:chgData name="Xouplidis, Pavlos / Kuehne + Nagel / Skg MI-GO" userId="bfd052ad-00ad-4ac0-9cab-800203be81ff" providerId="ADAL" clId="{6C2A07A1-B833-4ED6-8871-2CA9B8A748BD}" dt="2024-03-27T21:05:50.617" v="3022" actId="20577"/>
          <ac:spMkLst>
            <pc:docMk/>
            <pc:sldMk cId="826095666" sldId="3497"/>
            <ac:spMk id="23" creationId="{00000000-0000-0000-0000-000000000000}"/>
          </ac:spMkLst>
        </pc:spChg>
        <pc:spChg chg="mod">
          <ac:chgData name="Xouplidis, Pavlos / Kuehne + Nagel / Skg MI-GO" userId="bfd052ad-00ad-4ac0-9cab-800203be81ff" providerId="ADAL" clId="{6C2A07A1-B833-4ED6-8871-2CA9B8A748BD}" dt="2024-03-29T14:37:41.253" v="4374" actId="207"/>
          <ac:spMkLst>
            <pc:docMk/>
            <pc:sldMk cId="826095666" sldId="3497"/>
            <ac:spMk id="25" creationId="{00000000-0000-0000-0000-000000000000}"/>
          </ac:spMkLst>
        </pc:spChg>
      </pc:sldChg>
      <pc:sldChg chg="modSp add mod">
        <pc:chgData name="Xouplidis, Pavlos / Kuehne + Nagel / Skg MI-GO" userId="bfd052ad-00ad-4ac0-9cab-800203be81ff" providerId="ADAL" clId="{6C2A07A1-B833-4ED6-8871-2CA9B8A748BD}" dt="2024-04-01T09:33:28.679" v="4802" actId="20577"/>
        <pc:sldMkLst>
          <pc:docMk/>
          <pc:sldMk cId="3033887761" sldId="3498"/>
        </pc:sldMkLst>
        <pc:spChg chg="mod">
          <ac:chgData name="Xouplidis, Pavlos / Kuehne + Nagel / Skg MI-GO" userId="bfd052ad-00ad-4ac0-9cab-800203be81ff" providerId="ADAL" clId="{6C2A07A1-B833-4ED6-8871-2CA9B8A748BD}" dt="2024-04-01T09:33:28.679" v="4802" actId="20577"/>
          <ac:spMkLst>
            <pc:docMk/>
            <pc:sldMk cId="3033887761" sldId="3498"/>
            <ac:spMk id="23" creationId="{00000000-0000-0000-0000-000000000000}"/>
          </ac:spMkLst>
        </pc:spChg>
        <pc:spChg chg="mod">
          <ac:chgData name="Xouplidis, Pavlos / Kuehne + Nagel / Skg MI-GO" userId="bfd052ad-00ad-4ac0-9cab-800203be81ff" providerId="ADAL" clId="{6C2A07A1-B833-4ED6-8871-2CA9B8A748BD}" dt="2024-03-29T14:37:20.323" v="4371" actId="113"/>
          <ac:spMkLst>
            <pc:docMk/>
            <pc:sldMk cId="3033887761" sldId="3498"/>
            <ac:spMk id="25" creationId="{00000000-0000-0000-0000-000000000000}"/>
          </ac:spMkLst>
        </pc:spChg>
      </pc:sldChg>
      <pc:sldChg chg="modSp add mod">
        <pc:chgData name="Xouplidis, Pavlos / Kuehne + Nagel / Skg MI-GO" userId="bfd052ad-00ad-4ac0-9cab-800203be81ff" providerId="ADAL" clId="{6C2A07A1-B833-4ED6-8871-2CA9B8A748BD}" dt="2024-03-29T14:36:46.204" v="4365" actId="207"/>
        <pc:sldMkLst>
          <pc:docMk/>
          <pc:sldMk cId="2787309374" sldId="3499"/>
        </pc:sldMkLst>
        <pc:spChg chg="mod">
          <ac:chgData name="Xouplidis, Pavlos / Kuehne + Nagel / Skg MI-GO" userId="bfd052ad-00ad-4ac0-9cab-800203be81ff" providerId="ADAL" clId="{6C2A07A1-B833-4ED6-8871-2CA9B8A748BD}" dt="2024-03-27T21:06:36.558" v="3085" actId="14100"/>
          <ac:spMkLst>
            <pc:docMk/>
            <pc:sldMk cId="2787309374" sldId="3499"/>
            <ac:spMk id="23" creationId="{00000000-0000-0000-0000-000000000000}"/>
          </ac:spMkLst>
        </pc:spChg>
        <pc:spChg chg="mod">
          <ac:chgData name="Xouplidis, Pavlos / Kuehne + Nagel / Skg MI-GO" userId="bfd052ad-00ad-4ac0-9cab-800203be81ff" providerId="ADAL" clId="{6C2A07A1-B833-4ED6-8871-2CA9B8A748BD}" dt="2024-03-29T14:36:46.204" v="4365" actId="207"/>
          <ac:spMkLst>
            <pc:docMk/>
            <pc:sldMk cId="2787309374" sldId="3499"/>
            <ac:spMk id="25" creationId="{00000000-0000-0000-0000-000000000000}"/>
          </ac:spMkLst>
        </pc:spChg>
      </pc:sldChg>
      <pc:sldChg chg="modSp add mod">
        <pc:chgData name="Xouplidis, Pavlos / Kuehne + Nagel / Skg MI-GO" userId="bfd052ad-00ad-4ac0-9cab-800203be81ff" providerId="ADAL" clId="{6C2A07A1-B833-4ED6-8871-2CA9B8A748BD}" dt="2024-03-29T14:36:13.447" v="4361" actId="207"/>
        <pc:sldMkLst>
          <pc:docMk/>
          <pc:sldMk cId="2985190510" sldId="3500"/>
        </pc:sldMkLst>
        <pc:spChg chg="mod">
          <ac:chgData name="Xouplidis, Pavlos / Kuehne + Nagel / Skg MI-GO" userId="bfd052ad-00ad-4ac0-9cab-800203be81ff" providerId="ADAL" clId="{6C2A07A1-B833-4ED6-8871-2CA9B8A748BD}" dt="2024-03-27T21:07:30.812" v="3100" actId="20577"/>
          <ac:spMkLst>
            <pc:docMk/>
            <pc:sldMk cId="2985190510" sldId="3500"/>
            <ac:spMk id="23" creationId="{00000000-0000-0000-0000-000000000000}"/>
          </ac:spMkLst>
        </pc:spChg>
        <pc:spChg chg="mod">
          <ac:chgData name="Xouplidis, Pavlos / Kuehne + Nagel / Skg MI-GO" userId="bfd052ad-00ad-4ac0-9cab-800203be81ff" providerId="ADAL" clId="{6C2A07A1-B833-4ED6-8871-2CA9B8A748BD}" dt="2024-03-29T14:36:13.447" v="4361" actId="207"/>
          <ac:spMkLst>
            <pc:docMk/>
            <pc:sldMk cId="2985190510" sldId="3500"/>
            <ac:spMk id="25" creationId="{00000000-0000-0000-0000-000000000000}"/>
          </ac:spMkLst>
        </pc:spChg>
      </pc:sldChg>
      <pc:sldChg chg="addSp delSp modSp add mod">
        <pc:chgData name="Xouplidis, Pavlos / Kuehne + Nagel / Skg MI-GO" userId="bfd052ad-00ad-4ac0-9cab-800203be81ff" providerId="ADAL" clId="{6C2A07A1-B833-4ED6-8871-2CA9B8A748BD}" dt="2024-03-28T17:47:41.574" v="3338" actId="20577"/>
        <pc:sldMkLst>
          <pc:docMk/>
          <pc:sldMk cId="1982619344" sldId="3501"/>
        </pc:sldMkLst>
        <pc:spChg chg="add mod">
          <ac:chgData name="Xouplidis, Pavlos / Kuehne + Nagel / Skg MI-GO" userId="bfd052ad-00ad-4ac0-9cab-800203be81ff" providerId="ADAL" clId="{6C2A07A1-B833-4ED6-8871-2CA9B8A748BD}" dt="2024-03-28T17:47:41.574" v="3338" actId="20577"/>
          <ac:spMkLst>
            <pc:docMk/>
            <pc:sldMk cId="1982619344" sldId="3501"/>
            <ac:spMk id="5" creationId="{D2E3876A-0C7E-D9CD-3F9C-0C6197167AA3}"/>
          </ac:spMkLst>
        </pc:spChg>
        <pc:spChg chg="mod">
          <ac:chgData name="Xouplidis, Pavlos / Kuehne + Nagel / Skg MI-GO" userId="bfd052ad-00ad-4ac0-9cab-800203be81ff" providerId="ADAL" clId="{6C2A07A1-B833-4ED6-8871-2CA9B8A748BD}" dt="2024-03-27T21:13:42.486" v="3274" actId="20577"/>
          <ac:spMkLst>
            <pc:docMk/>
            <pc:sldMk cId="1982619344" sldId="3501"/>
            <ac:spMk id="23" creationId="{00000000-0000-0000-0000-000000000000}"/>
          </ac:spMkLst>
        </pc:spChg>
        <pc:picChg chg="del">
          <ac:chgData name="Xouplidis, Pavlos / Kuehne + Nagel / Skg MI-GO" userId="bfd052ad-00ad-4ac0-9cab-800203be81ff" providerId="ADAL" clId="{6C2A07A1-B833-4ED6-8871-2CA9B8A748BD}" dt="2024-03-27T21:13:44.701" v="3275" actId="478"/>
          <ac:picMkLst>
            <pc:docMk/>
            <pc:sldMk cId="1982619344" sldId="3501"/>
            <ac:picMk id="3" creationId="{A386095A-00E1-6600-66F7-E0D18B7DDB4C}"/>
          </ac:picMkLst>
        </pc:picChg>
      </pc:sldChg>
      <pc:sldChg chg="modSp add mod ord">
        <pc:chgData name="Xouplidis, Pavlos / Kuehne + Nagel / Skg MI-GO" userId="bfd052ad-00ad-4ac0-9cab-800203be81ff" providerId="ADAL" clId="{6C2A07A1-B833-4ED6-8871-2CA9B8A748BD}" dt="2024-03-27T21:18:09.302" v="3331" actId="14100"/>
        <pc:sldMkLst>
          <pc:docMk/>
          <pc:sldMk cId="3346744800" sldId="3502"/>
        </pc:sldMkLst>
        <pc:spChg chg="mod">
          <ac:chgData name="Xouplidis, Pavlos / Kuehne + Nagel / Skg MI-GO" userId="bfd052ad-00ad-4ac0-9cab-800203be81ff" providerId="ADAL" clId="{6C2A07A1-B833-4ED6-8871-2CA9B8A748BD}" dt="2024-03-27T21:15:16.121" v="3305" actId="20577"/>
          <ac:spMkLst>
            <pc:docMk/>
            <pc:sldMk cId="3346744800" sldId="3502"/>
            <ac:spMk id="23" creationId="{00000000-0000-0000-0000-000000000000}"/>
          </ac:spMkLst>
        </pc:spChg>
        <pc:spChg chg="mod">
          <ac:chgData name="Xouplidis, Pavlos / Kuehne + Nagel / Skg MI-GO" userId="bfd052ad-00ad-4ac0-9cab-800203be81ff" providerId="ADAL" clId="{6C2A07A1-B833-4ED6-8871-2CA9B8A748BD}" dt="2024-03-27T21:18:09.302" v="3331" actId="14100"/>
          <ac:spMkLst>
            <pc:docMk/>
            <pc:sldMk cId="3346744800" sldId="3502"/>
            <ac:spMk id="25" creationId="{00000000-0000-0000-0000-000000000000}"/>
          </ac:spMkLst>
        </pc:spChg>
      </pc:sldChg>
      <pc:sldChg chg="modSp add mod ord">
        <pc:chgData name="Xouplidis, Pavlos / Kuehne + Nagel / Skg MI-GO" userId="bfd052ad-00ad-4ac0-9cab-800203be81ff" providerId="ADAL" clId="{6C2A07A1-B833-4ED6-8871-2CA9B8A748BD}" dt="2024-03-29T14:17:41.438" v="4301" actId="1076"/>
        <pc:sldMkLst>
          <pc:docMk/>
          <pc:sldMk cId="2018799531" sldId="3503"/>
        </pc:sldMkLst>
        <pc:spChg chg="mod">
          <ac:chgData name="Xouplidis, Pavlos / Kuehne + Nagel / Skg MI-GO" userId="bfd052ad-00ad-4ac0-9cab-800203be81ff" providerId="ADAL" clId="{6C2A07A1-B833-4ED6-8871-2CA9B8A748BD}" dt="2024-03-29T14:17:09.025" v="4297" actId="20577"/>
          <ac:spMkLst>
            <pc:docMk/>
            <pc:sldMk cId="2018799531" sldId="3503"/>
            <ac:spMk id="23" creationId="{00000000-0000-0000-0000-000000000000}"/>
          </ac:spMkLst>
        </pc:spChg>
        <pc:spChg chg="mod">
          <ac:chgData name="Xouplidis, Pavlos / Kuehne + Nagel / Skg MI-GO" userId="bfd052ad-00ad-4ac0-9cab-800203be81ff" providerId="ADAL" clId="{6C2A07A1-B833-4ED6-8871-2CA9B8A748BD}" dt="2024-03-29T14:17:41.438" v="4301" actId="1076"/>
          <ac:spMkLst>
            <pc:docMk/>
            <pc:sldMk cId="2018799531" sldId="3503"/>
            <ac:spMk id="25" creationId="{00000000-0000-0000-0000-000000000000}"/>
          </ac:spMkLst>
        </pc:spChg>
      </pc:sldChg>
      <pc:sldChg chg="addSp modSp add mod">
        <pc:chgData name="Xouplidis, Pavlos / Kuehne + Nagel / Skg MI-GO" userId="bfd052ad-00ad-4ac0-9cab-800203be81ff" providerId="ADAL" clId="{6C2A07A1-B833-4ED6-8871-2CA9B8A748BD}" dt="2024-03-30T12:39:08.870" v="4783" actId="20577"/>
        <pc:sldMkLst>
          <pc:docMk/>
          <pc:sldMk cId="4282824289" sldId="3504"/>
        </pc:sldMkLst>
        <pc:spChg chg="mod">
          <ac:chgData name="Xouplidis, Pavlos / Kuehne + Nagel / Skg MI-GO" userId="bfd052ad-00ad-4ac0-9cab-800203be81ff" providerId="ADAL" clId="{6C2A07A1-B833-4ED6-8871-2CA9B8A748BD}" dt="2024-03-29T15:09:21.023" v="4450" actId="20577"/>
          <ac:spMkLst>
            <pc:docMk/>
            <pc:sldMk cId="4282824289" sldId="3504"/>
            <ac:spMk id="23" creationId="{00000000-0000-0000-0000-000000000000}"/>
          </ac:spMkLst>
        </pc:spChg>
        <pc:spChg chg="mod">
          <ac:chgData name="Xouplidis, Pavlos / Kuehne + Nagel / Skg MI-GO" userId="bfd052ad-00ad-4ac0-9cab-800203be81ff" providerId="ADAL" clId="{6C2A07A1-B833-4ED6-8871-2CA9B8A748BD}" dt="2024-03-30T12:39:08.870" v="4783" actId="20577"/>
          <ac:spMkLst>
            <pc:docMk/>
            <pc:sldMk cId="4282824289" sldId="3504"/>
            <ac:spMk id="25" creationId="{00000000-0000-0000-0000-000000000000}"/>
          </ac:spMkLst>
        </pc:spChg>
        <pc:picChg chg="add mod">
          <ac:chgData name="Xouplidis, Pavlos / Kuehne + Nagel / Skg MI-GO" userId="bfd052ad-00ad-4ac0-9cab-800203be81ff" providerId="ADAL" clId="{6C2A07A1-B833-4ED6-8871-2CA9B8A748BD}" dt="2024-03-29T13:55:11.635" v="4184" actId="1076"/>
          <ac:picMkLst>
            <pc:docMk/>
            <pc:sldMk cId="4282824289" sldId="3504"/>
            <ac:picMk id="4" creationId="{04B01BD9-B7E8-CED0-A6B8-EE4C73F8372F}"/>
          </ac:picMkLst>
        </pc:picChg>
      </pc:sldChg>
      <pc:sldChg chg="addSp modSp add mod">
        <pc:chgData name="Xouplidis, Pavlos / Kuehne + Nagel / Skg MI-GO" userId="bfd052ad-00ad-4ac0-9cab-800203be81ff" providerId="ADAL" clId="{6C2A07A1-B833-4ED6-8871-2CA9B8A748BD}" dt="2024-03-30T12:38:50.452" v="4781" actId="207"/>
        <pc:sldMkLst>
          <pc:docMk/>
          <pc:sldMk cId="3395675886" sldId="3505"/>
        </pc:sldMkLst>
        <pc:spChg chg="mod">
          <ac:chgData name="Xouplidis, Pavlos / Kuehne + Nagel / Skg MI-GO" userId="bfd052ad-00ad-4ac0-9cab-800203be81ff" providerId="ADAL" clId="{6C2A07A1-B833-4ED6-8871-2CA9B8A748BD}" dt="2024-03-29T13:55:43.476" v="4190" actId="20577"/>
          <ac:spMkLst>
            <pc:docMk/>
            <pc:sldMk cId="3395675886" sldId="3505"/>
            <ac:spMk id="23" creationId="{00000000-0000-0000-0000-000000000000}"/>
          </ac:spMkLst>
        </pc:spChg>
        <pc:spChg chg="mod">
          <ac:chgData name="Xouplidis, Pavlos / Kuehne + Nagel / Skg MI-GO" userId="bfd052ad-00ad-4ac0-9cab-800203be81ff" providerId="ADAL" clId="{6C2A07A1-B833-4ED6-8871-2CA9B8A748BD}" dt="2024-03-30T12:38:50.452" v="4781" actId="207"/>
          <ac:spMkLst>
            <pc:docMk/>
            <pc:sldMk cId="3395675886" sldId="3505"/>
            <ac:spMk id="25" creationId="{00000000-0000-0000-0000-000000000000}"/>
          </ac:spMkLst>
        </pc:spChg>
        <pc:picChg chg="add mod">
          <ac:chgData name="Xouplidis, Pavlos / Kuehne + Nagel / Skg MI-GO" userId="bfd052ad-00ad-4ac0-9cab-800203be81ff" providerId="ADAL" clId="{6C2A07A1-B833-4ED6-8871-2CA9B8A748BD}" dt="2024-03-29T13:56:27.853" v="4192" actId="1076"/>
          <ac:picMkLst>
            <pc:docMk/>
            <pc:sldMk cId="3395675886" sldId="3505"/>
            <ac:picMk id="4" creationId="{C60DE44F-96C4-2B4F-5FD7-0AFEB711DC49}"/>
          </ac:picMkLst>
        </pc:picChg>
      </pc:sldChg>
      <pc:sldChg chg="addSp modSp add mod">
        <pc:chgData name="Xouplidis, Pavlos / Kuehne + Nagel / Skg MI-GO" userId="bfd052ad-00ad-4ac0-9cab-800203be81ff" providerId="ADAL" clId="{6C2A07A1-B833-4ED6-8871-2CA9B8A748BD}" dt="2024-03-30T12:36:47.791" v="4773" actId="1076"/>
        <pc:sldMkLst>
          <pc:docMk/>
          <pc:sldMk cId="3020723261" sldId="3506"/>
        </pc:sldMkLst>
        <pc:spChg chg="mod">
          <ac:chgData name="Xouplidis, Pavlos / Kuehne + Nagel / Skg MI-GO" userId="bfd052ad-00ad-4ac0-9cab-800203be81ff" providerId="ADAL" clId="{6C2A07A1-B833-4ED6-8871-2CA9B8A748BD}" dt="2024-03-29T13:56:50.879" v="4201" actId="20577"/>
          <ac:spMkLst>
            <pc:docMk/>
            <pc:sldMk cId="3020723261" sldId="3506"/>
            <ac:spMk id="23" creationId="{00000000-0000-0000-0000-000000000000}"/>
          </ac:spMkLst>
        </pc:spChg>
        <pc:spChg chg="mod">
          <ac:chgData name="Xouplidis, Pavlos / Kuehne + Nagel / Skg MI-GO" userId="bfd052ad-00ad-4ac0-9cab-800203be81ff" providerId="ADAL" clId="{6C2A07A1-B833-4ED6-8871-2CA9B8A748BD}" dt="2024-03-30T12:36:47.791" v="4773" actId="1076"/>
          <ac:spMkLst>
            <pc:docMk/>
            <pc:sldMk cId="3020723261" sldId="3506"/>
            <ac:spMk id="25" creationId="{00000000-0000-0000-0000-000000000000}"/>
          </ac:spMkLst>
        </pc:spChg>
        <pc:picChg chg="add mod">
          <ac:chgData name="Xouplidis, Pavlos / Kuehne + Nagel / Skg MI-GO" userId="bfd052ad-00ad-4ac0-9cab-800203be81ff" providerId="ADAL" clId="{6C2A07A1-B833-4ED6-8871-2CA9B8A748BD}" dt="2024-03-29T13:57:05.382" v="4203" actId="1076"/>
          <ac:picMkLst>
            <pc:docMk/>
            <pc:sldMk cId="3020723261" sldId="3506"/>
            <ac:picMk id="4" creationId="{8FA8A23D-7980-FF11-ECA0-011F6EB7CD55}"/>
          </ac:picMkLst>
        </pc:picChg>
      </pc:sldChg>
      <pc:sldChg chg="addSp modSp add mod">
        <pc:chgData name="Xouplidis, Pavlos / Kuehne + Nagel / Skg MI-GO" userId="bfd052ad-00ad-4ac0-9cab-800203be81ff" providerId="ADAL" clId="{6C2A07A1-B833-4ED6-8871-2CA9B8A748BD}" dt="2024-03-30T12:38:15.841" v="4778" actId="207"/>
        <pc:sldMkLst>
          <pc:docMk/>
          <pc:sldMk cId="70242151" sldId="3507"/>
        </pc:sldMkLst>
        <pc:spChg chg="mod">
          <ac:chgData name="Xouplidis, Pavlos / Kuehne + Nagel / Skg MI-GO" userId="bfd052ad-00ad-4ac0-9cab-800203be81ff" providerId="ADAL" clId="{6C2A07A1-B833-4ED6-8871-2CA9B8A748BD}" dt="2024-03-29T13:59:49.448" v="4206" actId="5793"/>
          <ac:spMkLst>
            <pc:docMk/>
            <pc:sldMk cId="70242151" sldId="3507"/>
            <ac:spMk id="23" creationId="{00000000-0000-0000-0000-000000000000}"/>
          </ac:spMkLst>
        </pc:spChg>
        <pc:spChg chg="mod">
          <ac:chgData name="Xouplidis, Pavlos / Kuehne + Nagel / Skg MI-GO" userId="bfd052ad-00ad-4ac0-9cab-800203be81ff" providerId="ADAL" clId="{6C2A07A1-B833-4ED6-8871-2CA9B8A748BD}" dt="2024-03-30T12:38:15.841" v="4778" actId="207"/>
          <ac:spMkLst>
            <pc:docMk/>
            <pc:sldMk cId="70242151" sldId="3507"/>
            <ac:spMk id="25" creationId="{00000000-0000-0000-0000-000000000000}"/>
          </ac:spMkLst>
        </pc:spChg>
        <pc:picChg chg="add mod">
          <ac:chgData name="Xouplidis, Pavlos / Kuehne + Nagel / Skg MI-GO" userId="bfd052ad-00ad-4ac0-9cab-800203be81ff" providerId="ADAL" clId="{6C2A07A1-B833-4ED6-8871-2CA9B8A748BD}" dt="2024-03-29T14:00:20.388" v="4209" actId="1076"/>
          <ac:picMkLst>
            <pc:docMk/>
            <pc:sldMk cId="70242151" sldId="3507"/>
            <ac:picMk id="4" creationId="{92EC7F67-D174-1CC9-9EEF-34DD4B9E05EB}"/>
          </ac:picMkLst>
        </pc:picChg>
      </pc:sldChg>
      <pc:sldChg chg="modSp add mod">
        <pc:chgData name="Xouplidis, Pavlos / Kuehne + Nagel / Skg MI-GO" userId="bfd052ad-00ad-4ac0-9cab-800203be81ff" providerId="ADAL" clId="{6C2A07A1-B833-4ED6-8871-2CA9B8A748BD}" dt="2024-03-29T12:21:36.490" v="3523" actId="313"/>
        <pc:sldMkLst>
          <pc:docMk/>
          <pc:sldMk cId="1808172912" sldId="3508"/>
        </pc:sldMkLst>
        <pc:spChg chg="mod">
          <ac:chgData name="Xouplidis, Pavlos / Kuehne + Nagel / Skg MI-GO" userId="bfd052ad-00ad-4ac0-9cab-800203be81ff" providerId="ADAL" clId="{6C2A07A1-B833-4ED6-8871-2CA9B8A748BD}" dt="2024-03-29T12:21:15.154" v="3493"/>
          <ac:spMkLst>
            <pc:docMk/>
            <pc:sldMk cId="1808172912" sldId="3508"/>
            <ac:spMk id="5" creationId="{D2E3876A-0C7E-D9CD-3F9C-0C6197167AA3}"/>
          </ac:spMkLst>
        </pc:spChg>
        <pc:spChg chg="mod">
          <ac:chgData name="Xouplidis, Pavlos / Kuehne + Nagel / Skg MI-GO" userId="bfd052ad-00ad-4ac0-9cab-800203be81ff" providerId="ADAL" clId="{6C2A07A1-B833-4ED6-8871-2CA9B8A748BD}" dt="2024-03-29T12:21:36.490" v="3523" actId="313"/>
          <ac:spMkLst>
            <pc:docMk/>
            <pc:sldMk cId="1808172912" sldId="3508"/>
            <ac:spMk id="23" creationId="{00000000-0000-0000-0000-000000000000}"/>
          </ac:spMkLst>
        </pc:spChg>
      </pc:sldChg>
      <pc:sldChg chg="modSp add mod">
        <pc:chgData name="Xouplidis, Pavlos / Kuehne + Nagel / Skg MI-GO" userId="bfd052ad-00ad-4ac0-9cab-800203be81ff" providerId="ADAL" clId="{6C2A07A1-B833-4ED6-8871-2CA9B8A748BD}" dt="2024-03-29T12:22:25.741" v="3577" actId="1076"/>
        <pc:sldMkLst>
          <pc:docMk/>
          <pc:sldMk cId="3699129719" sldId="3509"/>
        </pc:sldMkLst>
        <pc:spChg chg="mod">
          <ac:chgData name="Xouplidis, Pavlos / Kuehne + Nagel / Skg MI-GO" userId="bfd052ad-00ad-4ac0-9cab-800203be81ff" providerId="ADAL" clId="{6C2A07A1-B833-4ED6-8871-2CA9B8A748BD}" dt="2024-03-29T12:22:25.741" v="3577" actId="1076"/>
          <ac:spMkLst>
            <pc:docMk/>
            <pc:sldMk cId="3699129719" sldId="3509"/>
            <ac:spMk id="5" creationId="{D2E3876A-0C7E-D9CD-3F9C-0C6197167AA3}"/>
          </ac:spMkLst>
        </pc:spChg>
        <pc:spChg chg="mod">
          <ac:chgData name="Xouplidis, Pavlos / Kuehne + Nagel / Skg MI-GO" userId="bfd052ad-00ad-4ac0-9cab-800203be81ff" providerId="ADAL" clId="{6C2A07A1-B833-4ED6-8871-2CA9B8A748BD}" dt="2024-03-29T12:21:57.426" v="3573" actId="20577"/>
          <ac:spMkLst>
            <pc:docMk/>
            <pc:sldMk cId="3699129719" sldId="3509"/>
            <ac:spMk id="23" creationId="{00000000-0000-0000-0000-000000000000}"/>
          </ac:spMkLst>
        </pc:spChg>
      </pc:sldChg>
      <pc:sldChg chg="add">
        <pc:chgData name="Xouplidis, Pavlos / Kuehne + Nagel / Skg MI-GO" userId="bfd052ad-00ad-4ac0-9cab-800203be81ff" providerId="ADAL" clId="{6C2A07A1-B833-4ED6-8871-2CA9B8A748BD}" dt="2024-03-29T12:27:34.294" v="3592" actId="2890"/>
        <pc:sldMkLst>
          <pc:docMk/>
          <pc:sldMk cId="2215848262" sldId="3510"/>
        </pc:sldMkLst>
      </pc:sldChg>
      <pc:sldChg chg="modSp add mod ord">
        <pc:chgData name="Xouplidis, Pavlos / Kuehne + Nagel / Skg MI-GO" userId="bfd052ad-00ad-4ac0-9cab-800203be81ff" providerId="ADAL" clId="{6C2A07A1-B833-4ED6-8871-2CA9B8A748BD}" dt="2024-03-29T12:47:37.847" v="3914" actId="207"/>
        <pc:sldMkLst>
          <pc:docMk/>
          <pc:sldMk cId="2259734257" sldId="3511"/>
        </pc:sldMkLst>
        <pc:spChg chg="mod">
          <ac:chgData name="Xouplidis, Pavlos / Kuehne + Nagel / Skg MI-GO" userId="bfd052ad-00ad-4ac0-9cab-800203be81ff" providerId="ADAL" clId="{6C2A07A1-B833-4ED6-8871-2CA9B8A748BD}" dt="2024-03-29T12:47:37.847" v="3914" actId="207"/>
          <ac:spMkLst>
            <pc:docMk/>
            <pc:sldMk cId="2259734257" sldId="3511"/>
            <ac:spMk id="3" creationId="{412EBCE7-A697-1F47-15B1-4494B1A18EB6}"/>
          </ac:spMkLst>
        </pc:spChg>
        <pc:spChg chg="mod">
          <ac:chgData name="Xouplidis, Pavlos / Kuehne + Nagel / Skg MI-GO" userId="bfd052ad-00ad-4ac0-9cab-800203be81ff" providerId="ADAL" clId="{6C2A07A1-B833-4ED6-8871-2CA9B8A748BD}" dt="2024-03-29T12:47:12.805" v="3884" actId="20577"/>
          <ac:spMkLst>
            <pc:docMk/>
            <pc:sldMk cId="2259734257" sldId="3511"/>
            <ac:spMk id="4" creationId="{46E7016B-1B23-BDCD-0F64-61B2F389D2B4}"/>
          </ac:spMkLst>
        </pc:spChg>
        <pc:spChg chg="mod">
          <ac:chgData name="Xouplidis, Pavlos / Kuehne + Nagel / Skg MI-GO" userId="bfd052ad-00ad-4ac0-9cab-800203be81ff" providerId="ADAL" clId="{6C2A07A1-B833-4ED6-8871-2CA9B8A748BD}" dt="2024-03-29T12:46:52.540" v="3832" actId="20577"/>
          <ac:spMkLst>
            <pc:docMk/>
            <pc:sldMk cId="2259734257" sldId="3511"/>
            <ac:spMk id="7" creationId="{00000000-0000-0000-0000-000000000000}"/>
          </ac:spMkLst>
        </pc:spChg>
      </pc:sldChg>
      <pc:sldChg chg="add del">
        <pc:chgData name="Xouplidis, Pavlos / Kuehne + Nagel / Skg MI-GO" userId="bfd052ad-00ad-4ac0-9cab-800203be81ff" providerId="ADAL" clId="{6C2A07A1-B833-4ED6-8871-2CA9B8A748BD}" dt="2024-03-29T14:44:31.363" v="4386" actId="2696"/>
        <pc:sldMkLst>
          <pc:docMk/>
          <pc:sldMk cId="741990041" sldId="3512"/>
        </pc:sldMkLst>
      </pc:sldChg>
      <pc:sldChg chg="addSp delSp modSp add mod">
        <pc:chgData name="Xouplidis, Pavlos / Kuehne + Nagel / Skg MI-GO" userId="bfd052ad-00ad-4ac0-9cab-800203be81ff" providerId="ADAL" clId="{6C2A07A1-B833-4ED6-8871-2CA9B8A748BD}" dt="2024-03-29T13:36:06.768" v="3996" actId="1076"/>
        <pc:sldMkLst>
          <pc:docMk/>
          <pc:sldMk cId="1999768127" sldId="3513"/>
        </pc:sldMkLst>
        <pc:picChg chg="del">
          <ac:chgData name="Xouplidis, Pavlos / Kuehne + Nagel / Skg MI-GO" userId="bfd052ad-00ad-4ac0-9cab-800203be81ff" providerId="ADAL" clId="{6C2A07A1-B833-4ED6-8871-2CA9B8A748BD}" dt="2024-03-29T13:35:56.947" v="3994" actId="478"/>
          <ac:picMkLst>
            <pc:docMk/>
            <pc:sldMk cId="1999768127" sldId="3513"/>
            <ac:picMk id="4" creationId="{A836AF9E-9674-3BCF-9C4A-FAC5125F4936}"/>
          </ac:picMkLst>
        </pc:picChg>
        <pc:picChg chg="add mod">
          <ac:chgData name="Xouplidis, Pavlos / Kuehne + Nagel / Skg MI-GO" userId="bfd052ad-00ad-4ac0-9cab-800203be81ff" providerId="ADAL" clId="{6C2A07A1-B833-4ED6-8871-2CA9B8A748BD}" dt="2024-03-29T13:36:06.768" v="3996" actId="1076"/>
          <ac:picMkLst>
            <pc:docMk/>
            <pc:sldMk cId="1999768127" sldId="3513"/>
            <ac:picMk id="5" creationId="{68D578FE-01FA-693B-27BB-B57BDE633C31}"/>
          </ac:picMkLst>
        </pc:picChg>
      </pc:sldChg>
      <pc:sldChg chg="addSp delSp modSp add mod">
        <pc:chgData name="Xouplidis, Pavlos / Kuehne + Nagel / Skg MI-GO" userId="bfd052ad-00ad-4ac0-9cab-800203be81ff" providerId="ADAL" clId="{6C2A07A1-B833-4ED6-8871-2CA9B8A748BD}" dt="2024-03-30T12:40:18.483" v="4788" actId="20577"/>
        <pc:sldMkLst>
          <pc:docMk/>
          <pc:sldMk cId="1088243329" sldId="3514"/>
        </pc:sldMkLst>
        <pc:spChg chg="mod">
          <ac:chgData name="Xouplidis, Pavlos / Kuehne + Nagel / Skg MI-GO" userId="bfd052ad-00ad-4ac0-9cab-800203be81ff" providerId="ADAL" clId="{6C2A07A1-B833-4ED6-8871-2CA9B8A748BD}" dt="2024-03-29T14:01:45.315" v="4238" actId="20577"/>
          <ac:spMkLst>
            <pc:docMk/>
            <pc:sldMk cId="1088243329" sldId="3514"/>
            <ac:spMk id="23" creationId="{00000000-0000-0000-0000-000000000000}"/>
          </ac:spMkLst>
        </pc:spChg>
        <pc:spChg chg="mod">
          <ac:chgData name="Xouplidis, Pavlos / Kuehne + Nagel / Skg MI-GO" userId="bfd052ad-00ad-4ac0-9cab-800203be81ff" providerId="ADAL" clId="{6C2A07A1-B833-4ED6-8871-2CA9B8A748BD}" dt="2024-03-30T12:40:18.483" v="4788" actId="20577"/>
          <ac:spMkLst>
            <pc:docMk/>
            <pc:sldMk cId="1088243329" sldId="3514"/>
            <ac:spMk id="25" creationId="{00000000-0000-0000-0000-000000000000}"/>
          </ac:spMkLst>
        </pc:spChg>
        <pc:picChg chg="del">
          <ac:chgData name="Xouplidis, Pavlos / Kuehne + Nagel / Skg MI-GO" userId="bfd052ad-00ad-4ac0-9cab-800203be81ff" providerId="ADAL" clId="{6C2A07A1-B833-4ED6-8871-2CA9B8A748BD}" dt="2024-03-29T14:08:38.738" v="4262" actId="478"/>
          <ac:picMkLst>
            <pc:docMk/>
            <pc:sldMk cId="1088243329" sldId="3514"/>
            <ac:picMk id="4" creationId="{92EC7F67-D174-1CC9-9EEF-34DD4B9E05EB}"/>
          </ac:picMkLst>
        </pc:picChg>
        <pc:picChg chg="add mod">
          <ac:chgData name="Xouplidis, Pavlos / Kuehne + Nagel / Skg MI-GO" userId="bfd052ad-00ad-4ac0-9cab-800203be81ff" providerId="ADAL" clId="{6C2A07A1-B833-4ED6-8871-2CA9B8A748BD}" dt="2024-03-29T14:08:41.982" v="4264" actId="1076"/>
          <ac:picMkLst>
            <pc:docMk/>
            <pc:sldMk cId="1088243329" sldId="3514"/>
            <ac:picMk id="5" creationId="{A7F0321E-8056-5665-955D-5E7F122AA045}"/>
          </ac:picMkLst>
        </pc:picChg>
        <pc:picChg chg="add mod">
          <ac:chgData name="Xouplidis, Pavlos / Kuehne + Nagel / Skg MI-GO" userId="bfd052ad-00ad-4ac0-9cab-800203be81ff" providerId="ADAL" clId="{6C2A07A1-B833-4ED6-8871-2CA9B8A748BD}" dt="2024-03-29T14:13:18.538" v="4283" actId="1076"/>
          <ac:picMkLst>
            <pc:docMk/>
            <pc:sldMk cId="1088243329" sldId="3514"/>
            <ac:picMk id="7" creationId="{E02B9445-7AB3-F96B-0257-F10C0C907566}"/>
          </ac:picMkLst>
        </pc:picChg>
        <pc:picChg chg="add del">
          <ac:chgData name="Xouplidis, Pavlos / Kuehne + Nagel / Skg MI-GO" userId="bfd052ad-00ad-4ac0-9cab-800203be81ff" providerId="ADAL" clId="{6C2A07A1-B833-4ED6-8871-2CA9B8A748BD}" dt="2024-03-29T14:14:26.827" v="4285" actId="478"/>
          <ac:picMkLst>
            <pc:docMk/>
            <pc:sldMk cId="1088243329" sldId="3514"/>
            <ac:picMk id="10" creationId="{59F4DBD9-A149-4520-B138-BCCDCF706F01}"/>
          </ac:picMkLst>
        </pc:picChg>
        <pc:picChg chg="add mod">
          <ac:chgData name="Xouplidis, Pavlos / Kuehne + Nagel / Skg MI-GO" userId="bfd052ad-00ad-4ac0-9cab-800203be81ff" providerId="ADAL" clId="{6C2A07A1-B833-4ED6-8871-2CA9B8A748BD}" dt="2024-03-29T14:14:33.515" v="4288" actId="1076"/>
          <ac:picMkLst>
            <pc:docMk/>
            <pc:sldMk cId="1088243329" sldId="3514"/>
            <ac:picMk id="12" creationId="{3AC30A7E-63EC-F631-A39B-DB0AF3255A2A}"/>
          </ac:picMkLst>
        </pc:picChg>
      </pc:sldChg>
      <pc:sldChg chg="addSp delSp modSp add mod">
        <pc:chgData name="Xouplidis, Pavlos / Kuehne + Nagel / Skg MI-GO" userId="bfd052ad-00ad-4ac0-9cab-800203be81ff" providerId="ADAL" clId="{6C2A07A1-B833-4ED6-8871-2CA9B8A748BD}" dt="2024-03-30T12:40:54.104" v="4791" actId="207"/>
        <pc:sldMkLst>
          <pc:docMk/>
          <pc:sldMk cId="395953735" sldId="3515"/>
        </pc:sldMkLst>
        <pc:spChg chg="mod">
          <ac:chgData name="Xouplidis, Pavlos / Kuehne + Nagel / Skg MI-GO" userId="bfd052ad-00ad-4ac0-9cab-800203be81ff" providerId="ADAL" clId="{6C2A07A1-B833-4ED6-8871-2CA9B8A748BD}" dt="2024-03-29T14:07:59.032" v="4248" actId="20577"/>
          <ac:spMkLst>
            <pc:docMk/>
            <pc:sldMk cId="395953735" sldId="3515"/>
            <ac:spMk id="23" creationId="{00000000-0000-0000-0000-000000000000}"/>
          </ac:spMkLst>
        </pc:spChg>
        <pc:spChg chg="mod">
          <ac:chgData name="Xouplidis, Pavlos / Kuehne + Nagel / Skg MI-GO" userId="bfd052ad-00ad-4ac0-9cab-800203be81ff" providerId="ADAL" clId="{6C2A07A1-B833-4ED6-8871-2CA9B8A748BD}" dt="2024-03-30T12:40:54.104" v="4791" actId="207"/>
          <ac:spMkLst>
            <pc:docMk/>
            <pc:sldMk cId="395953735" sldId="3515"/>
            <ac:spMk id="25" creationId="{00000000-0000-0000-0000-000000000000}"/>
          </ac:spMkLst>
        </pc:spChg>
        <pc:picChg chg="del">
          <ac:chgData name="Xouplidis, Pavlos / Kuehne + Nagel / Skg MI-GO" userId="bfd052ad-00ad-4ac0-9cab-800203be81ff" providerId="ADAL" clId="{6C2A07A1-B833-4ED6-8871-2CA9B8A748BD}" dt="2024-03-29T14:08:52.305" v="4265" actId="478"/>
          <ac:picMkLst>
            <pc:docMk/>
            <pc:sldMk cId="395953735" sldId="3515"/>
            <ac:picMk id="4" creationId="{92EC7F67-D174-1CC9-9EEF-34DD4B9E05EB}"/>
          </ac:picMkLst>
        </pc:picChg>
        <pc:picChg chg="add mod">
          <ac:chgData name="Xouplidis, Pavlos / Kuehne + Nagel / Skg MI-GO" userId="bfd052ad-00ad-4ac0-9cab-800203be81ff" providerId="ADAL" clId="{6C2A07A1-B833-4ED6-8871-2CA9B8A748BD}" dt="2024-03-29T14:08:55.162" v="4267" actId="1076"/>
          <ac:picMkLst>
            <pc:docMk/>
            <pc:sldMk cId="395953735" sldId="3515"/>
            <ac:picMk id="5" creationId="{E6DD3AAE-BE4A-41E8-CC44-CEE914E50519}"/>
          </ac:picMkLst>
        </pc:picChg>
        <pc:picChg chg="add mod">
          <ac:chgData name="Xouplidis, Pavlos / Kuehne + Nagel / Skg MI-GO" userId="bfd052ad-00ad-4ac0-9cab-800203be81ff" providerId="ADAL" clId="{6C2A07A1-B833-4ED6-8871-2CA9B8A748BD}" dt="2024-03-29T14:10:32.263" v="4276" actId="1076"/>
          <ac:picMkLst>
            <pc:docMk/>
            <pc:sldMk cId="395953735" sldId="3515"/>
            <ac:picMk id="7" creationId="{E785C663-4756-490C-977F-FEDFF5EEDE60}"/>
          </ac:picMkLst>
        </pc:picChg>
        <pc:picChg chg="add mod">
          <ac:chgData name="Xouplidis, Pavlos / Kuehne + Nagel / Skg MI-GO" userId="bfd052ad-00ad-4ac0-9cab-800203be81ff" providerId="ADAL" clId="{6C2A07A1-B833-4ED6-8871-2CA9B8A748BD}" dt="2024-03-29T14:11:07.164" v="4278" actId="1076"/>
          <ac:picMkLst>
            <pc:docMk/>
            <pc:sldMk cId="395953735" sldId="3515"/>
            <ac:picMk id="10" creationId="{6FB2047E-7906-16E5-79F8-C52F878254B7}"/>
          </ac:picMkLst>
        </pc:picChg>
      </pc:sldChg>
      <pc:sldChg chg="addSp delSp modSp add mod">
        <pc:chgData name="Xouplidis, Pavlos / Kuehne + Nagel / Skg MI-GO" userId="bfd052ad-00ad-4ac0-9cab-800203be81ff" providerId="ADAL" clId="{6C2A07A1-B833-4ED6-8871-2CA9B8A748BD}" dt="2024-03-30T12:41:38.222" v="4796" actId="1076"/>
        <pc:sldMkLst>
          <pc:docMk/>
          <pc:sldMk cId="2230944518" sldId="3516"/>
        </pc:sldMkLst>
        <pc:spChg chg="mod">
          <ac:chgData name="Xouplidis, Pavlos / Kuehne + Nagel / Skg MI-GO" userId="bfd052ad-00ad-4ac0-9cab-800203be81ff" providerId="ADAL" clId="{6C2A07A1-B833-4ED6-8871-2CA9B8A748BD}" dt="2024-03-29T14:08:11.442" v="4261" actId="20577"/>
          <ac:spMkLst>
            <pc:docMk/>
            <pc:sldMk cId="2230944518" sldId="3516"/>
            <ac:spMk id="23" creationId="{00000000-0000-0000-0000-000000000000}"/>
          </ac:spMkLst>
        </pc:spChg>
        <pc:spChg chg="mod">
          <ac:chgData name="Xouplidis, Pavlos / Kuehne + Nagel / Skg MI-GO" userId="bfd052ad-00ad-4ac0-9cab-800203be81ff" providerId="ADAL" clId="{6C2A07A1-B833-4ED6-8871-2CA9B8A748BD}" dt="2024-03-30T12:41:38.222" v="4796" actId="1076"/>
          <ac:spMkLst>
            <pc:docMk/>
            <pc:sldMk cId="2230944518" sldId="3516"/>
            <ac:spMk id="25" creationId="{00000000-0000-0000-0000-000000000000}"/>
          </ac:spMkLst>
        </pc:spChg>
        <pc:picChg chg="del">
          <ac:chgData name="Xouplidis, Pavlos / Kuehne + Nagel / Skg MI-GO" userId="bfd052ad-00ad-4ac0-9cab-800203be81ff" providerId="ADAL" clId="{6C2A07A1-B833-4ED6-8871-2CA9B8A748BD}" dt="2024-03-29T14:09:06.966" v="4268" actId="478"/>
          <ac:picMkLst>
            <pc:docMk/>
            <pc:sldMk cId="2230944518" sldId="3516"/>
            <ac:picMk id="4" creationId="{92EC7F67-D174-1CC9-9EEF-34DD4B9E05EB}"/>
          </ac:picMkLst>
        </pc:picChg>
        <pc:picChg chg="add mod">
          <ac:chgData name="Xouplidis, Pavlos / Kuehne + Nagel / Skg MI-GO" userId="bfd052ad-00ad-4ac0-9cab-800203be81ff" providerId="ADAL" clId="{6C2A07A1-B833-4ED6-8871-2CA9B8A748BD}" dt="2024-03-29T14:09:10.919" v="4271" actId="1076"/>
          <ac:picMkLst>
            <pc:docMk/>
            <pc:sldMk cId="2230944518" sldId="3516"/>
            <ac:picMk id="5" creationId="{A41922A8-3BC6-7051-5F97-A7DDDC26BB12}"/>
          </ac:picMkLst>
        </pc:picChg>
        <pc:picChg chg="add mod">
          <ac:chgData name="Xouplidis, Pavlos / Kuehne + Nagel / Skg MI-GO" userId="bfd052ad-00ad-4ac0-9cab-800203be81ff" providerId="ADAL" clId="{6C2A07A1-B833-4ED6-8871-2CA9B8A748BD}" dt="2024-03-29T14:20:54.095" v="4310" actId="14100"/>
          <ac:picMkLst>
            <pc:docMk/>
            <pc:sldMk cId="2230944518" sldId="3516"/>
            <ac:picMk id="7" creationId="{593E57A5-BD50-87EE-6E5E-594BE229E89B}"/>
          </ac:picMkLst>
        </pc:picChg>
        <pc:picChg chg="add mod">
          <ac:chgData name="Xouplidis, Pavlos / Kuehne + Nagel / Skg MI-GO" userId="bfd052ad-00ad-4ac0-9cab-800203be81ff" providerId="ADAL" clId="{6C2A07A1-B833-4ED6-8871-2CA9B8A748BD}" dt="2024-03-29T14:21:01.756" v="4312" actId="14100"/>
          <ac:picMkLst>
            <pc:docMk/>
            <pc:sldMk cId="2230944518" sldId="3516"/>
            <ac:picMk id="10" creationId="{FF926A59-429F-CB14-DEA8-18D0776D2760}"/>
          </ac:picMkLst>
        </pc:picChg>
      </pc:sldChg>
      <pc:sldChg chg="add">
        <pc:chgData name="Xouplidis, Pavlos / Kuehne + Nagel / Skg MI-GO" userId="bfd052ad-00ad-4ac0-9cab-800203be81ff" providerId="ADAL" clId="{6C2A07A1-B833-4ED6-8871-2CA9B8A748BD}" dt="2024-03-29T14:17:00.223" v="4289" actId="2890"/>
        <pc:sldMkLst>
          <pc:docMk/>
          <pc:sldMk cId="1798851253" sldId="3517"/>
        </pc:sldMkLst>
      </pc:sldChg>
      <pc:sldChg chg="addSp delSp modSp add mod">
        <pc:chgData name="Xouplidis, Pavlos / Kuehne + Nagel / Skg MI-GO" userId="bfd052ad-00ad-4ac0-9cab-800203be81ff" providerId="ADAL" clId="{6C2A07A1-B833-4ED6-8871-2CA9B8A748BD}" dt="2024-03-29T14:23:19.935" v="4323" actId="1076"/>
        <pc:sldMkLst>
          <pc:docMk/>
          <pc:sldMk cId="3248153685" sldId="3518"/>
        </pc:sldMkLst>
        <pc:spChg chg="mod">
          <ac:chgData name="Xouplidis, Pavlos / Kuehne + Nagel / Skg MI-GO" userId="bfd052ad-00ad-4ac0-9cab-800203be81ff" providerId="ADAL" clId="{6C2A07A1-B833-4ED6-8871-2CA9B8A748BD}" dt="2024-03-29T14:23:04.431" v="4319" actId="20577"/>
          <ac:spMkLst>
            <pc:docMk/>
            <pc:sldMk cId="3248153685" sldId="3518"/>
            <ac:spMk id="23" creationId="{00000000-0000-0000-0000-000000000000}"/>
          </ac:spMkLst>
        </pc:spChg>
        <pc:spChg chg="del">
          <ac:chgData name="Xouplidis, Pavlos / Kuehne + Nagel / Skg MI-GO" userId="bfd052ad-00ad-4ac0-9cab-800203be81ff" providerId="ADAL" clId="{6C2A07A1-B833-4ED6-8871-2CA9B8A748BD}" dt="2024-03-29T14:23:12.333" v="4320" actId="478"/>
          <ac:spMkLst>
            <pc:docMk/>
            <pc:sldMk cId="3248153685" sldId="3518"/>
            <ac:spMk id="25" creationId="{00000000-0000-0000-0000-000000000000}"/>
          </ac:spMkLst>
        </pc:spChg>
        <pc:picChg chg="add mod">
          <ac:chgData name="Xouplidis, Pavlos / Kuehne + Nagel / Skg MI-GO" userId="bfd052ad-00ad-4ac0-9cab-800203be81ff" providerId="ADAL" clId="{6C2A07A1-B833-4ED6-8871-2CA9B8A748BD}" dt="2024-03-29T14:23:19.935" v="4323" actId="1076"/>
          <ac:picMkLst>
            <pc:docMk/>
            <pc:sldMk cId="3248153685" sldId="3518"/>
            <ac:picMk id="4" creationId="{9313CCF7-43F7-0A73-83FC-163CEF8C8075}"/>
          </ac:picMkLst>
        </pc:picChg>
      </pc:sldChg>
      <pc:sldChg chg="modSp add mod ord">
        <pc:chgData name="Xouplidis, Pavlos / Kuehne + Nagel / Skg MI-GO" userId="bfd052ad-00ad-4ac0-9cab-800203be81ff" providerId="ADAL" clId="{6C2A07A1-B833-4ED6-8871-2CA9B8A748BD}" dt="2024-03-30T12:15:16.147" v="4731" actId="20577"/>
        <pc:sldMkLst>
          <pc:docMk/>
          <pc:sldMk cId="402412723" sldId="3519"/>
        </pc:sldMkLst>
        <pc:spChg chg="mod">
          <ac:chgData name="Xouplidis, Pavlos / Kuehne + Nagel / Skg MI-GO" userId="bfd052ad-00ad-4ac0-9cab-800203be81ff" providerId="ADAL" clId="{6C2A07A1-B833-4ED6-8871-2CA9B8A748BD}" dt="2024-03-30T12:15:16.147" v="4731" actId="20577"/>
          <ac:spMkLst>
            <pc:docMk/>
            <pc:sldMk cId="402412723" sldId="3519"/>
            <ac:spMk id="4" creationId="{46E7016B-1B23-BDCD-0F64-61B2F389D2B4}"/>
          </ac:spMkLst>
        </pc:spChg>
      </pc:sldChg>
      <pc:sldChg chg="modSp add mod ord">
        <pc:chgData name="Xouplidis, Pavlos / Kuehne + Nagel / Skg MI-GO" userId="bfd052ad-00ad-4ac0-9cab-800203be81ff" providerId="ADAL" clId="{6C2A07A1-B833-4ED6-8871-2CA9B8A748BD}" dt="2024-03-30T12:26:07.358" v="4757" actId="20577"/>
        <pc:sldMkLst>
          <pc:docMk/>
          <pc:sldMk cId="1997916627" sldId="3520"/>
        </pc:sldMkLst>
        <pc:spChg chg="mod">
          <ac:chgData name="Xouplidis, Pavlos / Kuehne + Nagel / Skg MI-GO" userId="bfd052ad-00ad-4ac0-9cab-800203be81ff" providerId="ADAL" clId="{6C2A07A1-B833-4ED6-8871-2CA9B8A748BD}" dt="2024-03-30T12:26:07.358" v="4757" actId="20577"/>
          <ac:spMkLst>
            <pc:docMk/>
            <pc:sldMk cId="1997916627" sldId="3520"/>
            <ac:spMk id="4" creationId="{46E7016B-1B23-BDCD-0F64-61B2F389D2B4}"/>
          </ac:spMkLst>
        </pc:spChg>
      </pc:sldChg>
    </pc:docChg>
  </pc:docChgLst>
  <pc:docChgLst>
    <pc:chgData name="Xouplidis, Pavlos / Kuehne + Nagel / Skg MI-GF" userId="bfd052ad-00ad-4ac0-9cab-800203be81ff" providerId="ADAL" clId="{6BB0CDD1-3A05-4B59-A103-1E7B218F07CB}"/>
    <pc:docChg chg="undo custSel addSld delSld modSld sldOrd modSection">
      <pc:chgData name="Xouplidis, Pavlos / Kuehne + Nagel / Skg MI-GF" userId="bfd052ad-00ad-4ac0-9cab-800203be81ff" providerId="ADAL" clId="{6BB0CDD1-3A05-4B59-A103-1E7B218F07CB}" dt="2024-10-20T18:56:56.109" v="1444" actId="1076"/>
      <pc:docMkLst>
        <pc:docMk/>
      </pc:docMkLst>
      <pc:sldChg chg="modSp mod">
        <pc:chgData name="Xouplidis, Pavlos / Kuehne + Nagel / Skg MI-GF" userId="bfd052ad-00ad-4ac0-9cab-800203be81ff" providerId="ADAL" clId="{6BB0CDD1-3A05-4B59-A103-1E7B218F07CB}" dt="2024-10-20T17:38:01.889" v="816" actId="20577"/>
        <pc:sldMkLst>
          <pc:docMk/>
          <pc:sldMk cId="2983567435" sldId="455"/>
        </pc:sldMkLst>
        <pc:spChg chg="mod">
          <ac:chgData name="Xouplidis, Pavlos / Kuehne + Nagel / Skg MI-GF" userId="bfd052ad-00ad-4ac0-9cab-800203be81ff" providerId="ADAL" clId="{6BB0CDD1-3A05-4B59-A103-1E7B218F07CB}" dt="2024-10-20T17:38:01.889" v="816" actId="20577"/>
          <ac:spMkLst>
            <pc:docMk/>
            <pc:sldMk cId="2983567435" sldId="455"/>
            <ac:spMk id="25" creationId="{00000000-0000-0000-0000-000000000000}"/>
          </ac:spMkLst>
        </pc:spChg>
      </pc:sldChg>
      <pc:sldChg chg="addSp delSp modSp mod">
        <pc:chgData name="Xouplidis, Pavlos / Kuehne + Nagel / Skg MI-GF" userId="bfd052ad-00ad-4ac0-9cab-800203be81ff" providerId="ADAL" clId="{6BB0CDD1-3A05-4B59-A103-1E7B218F07CB}" dt="2024-10-20T18:16:09.728" v="1368" actId="5793"/>
        <pc:sldMkLst>
          <pc:docMk/>
          <pc:sldMk cId="3339089442" sldId="768"/>
        </pc:sldMkLst>
        <pc:spChg chg="add mod">
          <ac:chgData name="Xouplidis, Pavlos / Kuehne + Nagel / Skg MI-GF" userId="bfd052ad-00ad-4ac0-9cab-800203be81ff" providerId="ADAL" clId="{6BB0CDD1-3A05-4B59-A103-1E7B218F07CB}" dt="2024-10-20T18:16:09.728" v="1368" actId="5793"/>
          <ac:spMkLst>
            <pc:docMk/>
            <pc:sldMk cId="3339089442" sldId="768"/>
            <ac:spMk id="3" creationId="{670A39AD-C713-D888-4969-BE74081603EB}"/>
          </ac:spMkLst>
        </pc:spChg>
        <pc:spChg chg="add del mod">
          <ac:chgData name="Xouplidis, Pavlos / Kuehne + Nagel / Skg MI-GF" userId="bfd052ad-00ad-4ac0-9cab-800203be81ff" providerId="ADAL" clId="{6BB0CDD1-3A05-4B59-A103-1E7B218F07CB}" dt="2024-10-20T18:15:09.222" v="1353" actId="478"/>
          <ac:spMkLst>
            <pc:docMk/>
            <pc:sldMk cId="3339089442" sldId="768"/>
            <ac:spMk id="5" creationId="{EEBCCFA2-9EB7-9F2A-41CE-D12F66BA7154}"/>
          </ac:spMkLst>
        </pc:spChg>
        <pc:spChg chg="mod">
          <ac:chgData name="Xouplidis, Pavlos / Kuehne + Nagel / Skg MI-GF" userId="bfd052ad-00ad-4ac0-9cab-800203be81ff" providerId="ADAL" clId="{6BB0CDD1-3A05-4B59-A103-1E7B218F07CB}" dt="2024-10-20T17:04:58.686" v="688" actId="20577"/>
          <ac:spMkLst>
            <pc:docMk/>
            <pc:sldMk cId="3339089442" sldId="768"/>
            <ac:spMk id="8" creationId="{00000000-0000-0000-0000-000000000000}"/>
          </ac:spMkLst>
        </pc:spChg>
      </pc:sldChg>
      <pc:sldChg chg="modSp mod">
        <pc:chgData name="Xouplidis, Pavlos / Kuehne + Nagel / Skg MI-GF" userId="bfd052ad-00ad-4ac0-9cab-800203be81ff" providerId="ADAL" clId="{6BB0CDD1-3A05-4B59-A103-1E7B218F07CB}" dt="2024-10-17T06:35:16.431" v="58" actId="207"/>
        <pc:sldMkLst>
          <pc:docMk/>
          <pc:sldMk cId="443062221" sldId="3461"/>
        </pc:sldMkLst>
        <pc:spChg chg="mod">
          <ac:chgData name="Xouplidis, Pavlos / Kuehne + Nagel / Skg MI-GF" userId="bfd052ad-00ad-4ac0-9cab-800203be81ff" providerId="ADAL" clId="{6BB0CDD1-3A05-4B59-A103-1E7B218F07CB}" dt="2024-09-29T15:43:14.555" v="3" actId="20577"/>
          <ac:spMkLst>
            <pc:docMk/>
            <pc:sldMk cId="443062221" sldId="3461"/>
            <ac:spMk id="3" creationId="{318EBB3E-6C79-4F35-B285-D9A7CE550F67}"/>
          </ac:spMkLst>
        </pc:spChg>
        <pc:spChg chg="mod">
          <ac:chgData name="Xouplidis, Pavlos / Kuehne + Nagel / Skg MI-GF" userId="bfd052ad-00ad-4ac0-9cab-800203be81ff" providerId="ADAL" clId="{6BB0CDD1-3A05-4B59-A103-1E7B218F07CB}" dt="2024-10-17T06:35:16.431" v="58" actId="207"/>
          <ac:spMkLst>
            <pc:docMk/>
            <pc:sldMk cId="443062221" sldId="3461"/>
            <ac:spMk id="4" creationId="{C65FE165-BE51-BE90-D4D5-5347EE33F3C8}"/>
          </ac:spMkLst>
        </pc:spChg>
      </pc:sldChg>
      <pc:sldChg chg="del">
        <pc:chgData name="Xouplidis, Pavlos / Kuehne + Nagel / Skg MI-GF" userId="bfd052ad-00ad-4ac0-9cab-800203be81ff" providerId="ADAL" clId="{6BB0CDD1-3A05-4B59-A103-1E7B218F07CB}" dt="2024-10-17T07:44:57.079" v="73" actId="47"/>
        <pc:sldMkLst>
          <pc:docMk/>
          <pc:sldMk cId="618026942" sldId="3463"/>
        </pc:sldMkLst>
      </pc:sldChg>
      <pc:sldChg chg="modSp mod">
        <pc:chgData name="Xouplidis, Pavlos / Kuehne + Nagel / Skg MI-GF" userId="bfd052ad-00ad-4ac0-9cab-800203be81ff" providerId="ADAL" clId="{6BB0CDD1-3A05-4B59-A103-1E7B218F07CB}" dt="2024-10-17T09:07:20.007" v="157" actId="6549"/>
        <pc:sldMkLst>
          <pc:docMk/>
          <pc:sldMk cId="2950792976" sldId="3464"/>
        </pc:sldMkLst>
        <pc:spChg chg="mod">
          <ac:chgData name="Xouplidis, Pavlos / Kuehne + Nagel / Skg MI-GF" userId="bfd052ad-00ad-4ac0-9cab-800203be81ff" providerId="ADAL" clId="{6BB0CDD1-3A05-4B59-A103-1E7B218F07CB}" dt="2024-10-17T09:07:20.007" v="157" actId="6549"/>
          <ac:spMkLst>
            <pc:docMk/>
            <pc:sldMk cId="2950792976" sldId="3464"/>
            <ac:spMk id="3" creationId="{412EBCE7-A697-1F47-15B1-4494B1A18EB6}"/>
          </ac:spMkLst>
        </pc:spChg>
      </pc:sldChg>
      <pc:sldChg chg="modSp del mod">
        <pc:chgData name="Xouplidis, Pavlos / Kuehne + Nagel / Skg MI-GF" userId="bfd052ad-00ad-4ac0-9cab-800203be81ff" providerId="ADAL" clId="{6BB0CDD1-3A05-4B59-A103-1E7B218F07CB}" dt="2024-10-17T08:29:59.611" v="156" actId="2696"/>
        <pc:sldMkLst>
          <pc:docMk/>
          <pc:sldMk cId="2414951896" sldId="3472"/>
        </pc:sldMkLst>
        <pc:spChg chg="mod">
          <ac:chgData name="Xouplidis, Pavlos / Kuehne + Nagel / Skg MI-GF" userId="bfd052ad-00ad-4ac0-9cab-800203be81ff" providerId="ADAL" clId="{6BB0CDD1-3A05-4B59-A103-1E7B218F07CB}" dt="2024-10-17T08:25:05.167" v="127" actId="20577"/>
          <ac:spMkLst>
            <pc:docMk/>
            <pc:sldMk cId="2414951896" sldId="3472"/>
            <ac:spMk id="23" creationId="{00000000-0000-0000-0000-000000000000}"/>
          </ac:spMkLst>
        </pc:spChg>
        <pc:spChg chg="mod">
          <ac:chgData name="Xouplidis, Pavlos / Kuehne + Nagel / Skg MI-GF" userId="bfd052ad-00ad-4ac0-9cab-800203be81ff" providerId="ADAL" clId="{6BB0CDD1-3A05-4B59-A103-1E7B218F07CB}" dt="2024-10-17T08:25:11.242" v="129" actId="1076"/>
          <ac:spMkLst>
            <pc:docMk/>
            <pc:sldMk cId="2414951896" sldId="3472"/>
            <ac:spMk id="25" creationId="{00000000-0000-0000-0000-000000000000}"/>
          </ac:spMkLst>
        </pc:spChg>
      </pc:sldChg>
      <pc:sldChg chg="modSp mod">
        <pc:chgData name="Xouplidis, Pavlos / Kuehne + Nagel / Skg MI-GF" userId="bfd052ad-00ad-4ac0-9cab-800203be81ff" providerId="ADAL" clId="{6BB0CDD1-3A05-4B59-A103-1E7B218F07CB}" dt="2024-10-17T07:44:40.560" v="71" actId="14100"/>
        <pc:sldMkLst>
          <pc:docMk/>
          <pc:sldMk cId="1276985878" sldId="3477"/>
        </pc:sldMkLst>
        <pc:spChg chg="mod">
          <ac:chgData name="Xouplidis, Pavlos / Kuehne + Nagel / Skg MI-GF" userId="bfd052ad-00ad-4ac0-9cab-800203be81ff" providerId="ADAL" clId="{6BB0CDD1-3A05-4B59-A103-1E7B218F07CB}" dt="2024-10-17T07:44:40.560" v="71" actId="14100"/>
          <ac:spMkLst>
            <pc:docMk/>
            <pc:sldMk cId="1276985878" sldId="3477"/>
            <ac:spMk id="25" creationId="{00000000-0000-0000-0000-000000000000}"/>
          </ac:spMkLst>
        </pc:spChg>
      </pc:sldChg>
      <pc:sldChg chg="addSp delSp modSp mod ord">
        <pc:chgData name="Xouplidis, Pavlos / Kuehne + Nagel / Skg MI-GF" userId="bfd052ad-00ad-4ac0-9cab-800203be81ff" providerId="ADAL" clId="{6BB0CDD1-3A05-4B59-A103-1E7B218F07CB}" dt="2024-10-20T16:53:38.774" v="672" actId="20577"/>
        <pc:sldMkLst>
          <pc:docMk/>
          <pc:sldMk cId="3487376703" sldId="3480"/>
        </pc:sldMkLst>
        <pc:spChg chg="mod">
          <ac:chgData name="Xouplidis, Pavlos / Kuehne + Nagel / Skg MI-GF" userId="bfd052ad-00ad-4ac0-9cab-800203be81ff" providerId="ADAL" clId="{6BB0CDD1-3A05-4B59-A103-1E7B218F07CB}" dt="2024-10-20T16:53:38.774" v="672" actId="20577"/>
          <ac:spMkLst>
            <pc:docMk/>
            <pc:sldMk cId="3487376703" sldId="3480"/>
            <ac:spMk id="23" creationId="{00000000-0000-0000-0000-000000000000}"/>
          </ac:spMkLst>
        </pc:spChg>
        <pc:spChg chg="del">
          <ac:chgData name="Xouplidis, Pavlos / Kuehne + Nagel / Skg MI-GF" userId="bfd052ad-00ad-4ac0-9cab-800203be81ff" providerId="ADAL" clId="{6BB0CDD1-3A05-4B59-A103-1E7B218F07CB}" dt="2024-10-03T09:22:08.810" v="56" actId="478"/>
          <ac:spMkLst>
            <pc:docMk/>
            <pc:sldMk cId="3487376703" sldId="3480"/>
            <ac:spMk id="25" creationId="{00000000-0000-0000-0000-000000000000}"/>
          </ac:spMkLst>
        </pc:spChg>
        <pc:picChg chg="add mod">
          <ac:chgData name="Xouplidis, Pavlos / Kuehne + Nagel / Skg MI-GF" userId="bfd052ad-00ad-4ac0-9cab-800203be81ff" providerId="ADAL" clId="{6BB0CDD1-3A05-4B59-A103-1E7B218F07CB}" dt="2024-10-03T09:22:10.094" v="57" actId="1076"/>
          <ac:picMkLst>
            <pc:docMk/>
            <pc:sldMk cId="3487376703" sldId="3480"/>
            <ac:picMk id="3" creationId="{C576260F-2B7A-F1CD-279C-5B8B61047114}"/>
          </ac:picMkLst>
        </pc:picChg>
      </pc:sldChg>
      <pc:sldChg chg="del">
        <pc:chgData name="Xouplidis, Pavlos / Kuehne + Nagel / Skg MI-GF" userId="bfd052ad-00ad-4ac0-9cab-800203be81ff" providerId="ADAL" clId="{6BB0CDD1-3A05-4B59-A103-1E7B218F07CB}" dt="2024-10-17T07:44:28.630" v="67" actId="47"/>
        <pc:sldMkLst>
          <pc:docMk/>
          <pc:sldMk cId="1921996929" sldId="3495"/>
        </pc:sldMkLst>
      </pc:sldChg>
      <pc:sldChg chg="modSp mod ord">
        <pc:chgData name="Xouplidis, Pavlos / Kuehne + Nagel / Skg MI-GF" userId="bfd052ad-00ad-4ac0-9cab-800203be81ff" providerId="ADAL" clId="{6BB0CDD1-3A05-4B59-A103-1E7B218F07CB}" dt="2024-10-20T18:56:06.549" v="1442" actId="1076"/>
        <pc:sldMkLst>
          <pc:docMk/>
          <pc:sldMk cId="2018799531" sldId="3503"/>
        </pc:sldMkLst>
        <pc:spChg chg="mod">
          <ac:chgData name="Xouplidis, Pavlos / Kuehne + Nagel / Skg MI-GF" userId="bfd052ad-00ad-4ac0-9cab-800203be81ff" providerId="ADAL" clId="{6BB0CDD1-3A05-4B59-A103-1E7B218F07CB}" dt="2024-10-17T09:52:59.956" v="496" actId="20577"/>
          <ac:spMkLst>
            <pc:docMk/>
            <pc:sldMk cId="2018799531" sldId="3503"/>
            <ac:spMk id="23" creationId="{00000000-0000-0000-0000-000000000000}"/>
          </ac:spMkLst>
        </pc:spChg>
        <pc:spChg chg="mod">
          <ac:chgData name="Xouplidis, Pavlos / Kuehne + Nagel / Skg MI-GF" userId="bfd052ad-00ad-4ac0-9cab-800203be81ff" providerId="ADAL" clId="{6BB0CDD1-3A05-4B59-A103-1E7B218F07CB}" dt="2024-10-20T18:56:06.549" v="1442" actId="1076"/>
          <ac:spMkLst>
            <pc:docMk/>
            <pc:sldMk cId="2018799531" sldId="3503"/>
            <ac:spMk id="25" creationId="{00000000-0000-0000-0000-000000000000}"/>
          </ac:spMkLst>
        </pc:spChg>
      </pc:sldChg>
      <pc:sldChg chg="modSp add mod">
        <pc:chgData name="Xouplidis, Pavlos / Kuehne + Nagel / Skg MI-GF" userId="bfd052ad-00ad-4ac0-9cab-800203be81ff" providerId="ADAL" clId="{6BB0CDD1-3A05-4B59-A103-1E7B218F07CB}" dt="2024-10-20T17:39:09.941" v="822" actId="1076"/>
        <pc:sldMkLst>
          <pc:docMk/>
          <pc:sldMk cId="3884560173" sldId="3504"/>
        </pc:sldMkLst>
        <pc:spChg chg="mod">
          <ac:chgData name="Xouplidis, Pavlos / Kuehne + Nagel / Skg MI-GF" userId="bfd052ad-00ad-4ac0-9cab-800203be81ff" providerId="ADAL" clId="{6BB0CDD1-3A05-4B59-A103-1E7B218F07CB}" dt="2024-10-20T17:38:43.412" v="821" actId="20577"/>
          <ac:spMkLst>
            <pc:docMk/>
            <pc:sldMk cId="3884560173" sldId="3504"/>
            <ac:spMk id="23" creationId="{00000000-0000-0000-0000-000000000000}"/>
          </ac:spMkLst>
        </pc:spChg>
        <pc:spChg chg="mod">
          <ac:chgData name="Xouplidis, Pavlos / Kuehne + Nagel / Skg MI-GF" userId="bfd052ad-00ad-4ac0-9cab-800203be81ff" providerId="ADAL" clId="{6BB0CDD1-3A05-4B59-A103-1E7B218F07CB}" dt="2024-10-20T17:39:09.941" v="822" actId="1076"/>
          <ac:spMkLst>
            <pc:docMk/>
            <pc:sldMk cId="3884560173" sldId="3504"/>
            <ac:spMk id="25" creationId="{00000000-0000-0000-0000-000000000000}"/>
          </ac:spMkLst>
        </pc:spChg>
      </pc:sldChg>
      <pc:sldChg chg="modSp add mod">
        <pc:chgData name="Xouplidis, Pavlos / Kuehne + Nagel / Skg MI-GF" userId="bfd052ad-00ad-4ac0-9cab-800203be81ff" providerId="ADAL" clId="{6BB0CDD1-3A05-4B59-A103-1E7B218F07CB}" dt="2024-10-20T16:55:00.997" v="685" actId="20577"/>
        <pc:sldMkLst>
          <pc:docMk/>
          <pc:sldMk cId="1525476227" sldId="3505"/>
        </pc:sldMkLst>
        <pc:spChg chg="mod">
          <ac:chgData name="Xouplidis, Pavlos / Kuehne + Nagel / Skg MI-GF" userId="bfd052ad-00ad-4ac0-9cab-800203be81ff" providerId="ADAL" clId="{6BB0CDD1-3A05-4B59-A103-1E7B218F07CB}" dt="2024-10-20T16:55:00.997" v="685" actId="20577"/>
          <ac:spMkLst>
            <pc:docMk/>
            <pc:sldMk cId="1525476227" sldId="3505"/>
            <ac:spMk id="23" creationId="{00000000-0000-0000-0000-000000000000}"/>
          </ac:spMkLst>
        </pc:spChg>
        <pc:spChg chg="mod">
          <ac:chgData name="Xouplidis, Pavlos / Kuehne + Nagel / Skg MI-GF" userId="bfd052ad-00ad-4ac0-9cab-800203be81ff" providerId="ADAL" clId="{6BB0CDD1-3A05-4B59-A103-1E7B218F07CB}" dt="2024-10-17T08:27:26.957" v="154" actId="1076"/>
          <ac:spMkLst>
            <pc:docMk/>
            <pc:sldMk cId="1525476227" sldId="3505"/>
            <ac:spMk id="25" creationId="{00000000-0000-0000-0000-000000000000}"/>
          </ac:spMkLst>
        </pc:spChg>
      </pc:sldChg>
      <pc:sldChg chg="modSp add mod">
        <pc:chgData name="Xouplidis, Pavlos / Kuehne + Nagel / Skg MI-GF" userId="bfd052ad-00ad-4ac0-9cab-800203be81ff" providerId="ADAL" clId="{6BB0CDD1-3A05-4B59-A103-1E7B218F07CB}" dt="2024-10-20T17:38:30.734" v="817" actId="113"/>
        <pc:sldMkLst>
          <pc:docMk/>
          <pc:sldMk cId="4116974758" sldId="3506"/>
        </pc:sldMkLst>
        <pc:spChg chg="mod">
          <ac:chgData name="Xouplidis, Pavlos / Kuehne + Nagel / Skg MI-GF" userId="bfd052ad-00ad-4ac0-9cab-800203be81ff" providerId="ADAL" clId="{6BB0CDD1-3A05-4B59-A103-1E7B218F07CB}" dt="2024-10-20T17:38:30.734" v="817" actId="113"/>
          <ac:spMkLst>
            <pc:docMk/>
            <pc:sldMk cId="4116974758" sldId="3506"/>
            <ac:spMk id="25" creationId="{00000000-0000-0000-0000-000000000000}"/>
          </ac:spMkLst>
        </pc:spChg>
      </pc:sldChg>
      <pc:sldChg chg="modSp add mod">
        <pc:chgData name="Xouplidis, Pavlos / Kuehne + Nagel / Skg MI-GF" userId="bfd052ad-00ad-4ac0-9cab-800203be81ff" providerId="ADAL" clId="{6BB0CDD1-3A05-4B59-A103-1E7B218F07CB}" dt="2024-10-17T15:20:19.102" v="589" actId="1076"/>
        <pc:sldMkLst>
          <pc:docMk/>
          <pc:sldMk cId="613438620" sldId="3507"/>
        </pc:sldMkLst>
        <pc:spChg chg="mod">
          <ac:chgData name="Xouplidis, Pavlos / Kuehne + Nagel / Skg MI-GF" userId="bfd052ad-00ad-4ac0-9cab-800203be81ff" providerId="ADAL" clId="{6BB0CDD1-3A05-4B59-A103-1E7B218F07CB}" dt="2024-10-17T09:07:45.400" v="185" actId="20577"/>
          <ac:spMkLst>
            <pc:docMk/>
            <pc:sldMk cId="613438620" sldId="3507"/>
            <ac:spMk id="23" creationId="{00000000-0000-0000-0000-000000000000}"/>
          </ac:spMkLst>
        </pc:spChg>
        <pc:spChg chg="mod">
          <ac:chgData name="Xouplidis, Pavlos / Kuehne + Nagel / Skg MI-GF" userId="bfd052ad-00ad-4ac0-9cab-800203be81ff" providerId="ADAL" clId="{6BB0CDD1-3A05-4B59-A103-1E7B218F07CB}" dt="2024-10-17T15:20:19.102" v="589" actId="1076"/>
          <ac:spMkLst>
            <pc:docMk/>
            <pc:sldMk cId="613438620" sldId="3507"/>
            <ac:spMk id="25" creationId="{00000000-0000-0000-0000-000000000000}"/>
          </ac:spMkLst>
        </pc:spChg>
      </pc:sldChg>
      <pc:sldChg chg="add del">
        <pc:chgData name="Xouplidis, Pavlos / Kuehne + Nagel / Skg MI-GF" userId="bfd052ad-00ad-4ac0-9cab-800203be81ff" providerId="ADAL" clId="{6BB0CDD1-3A05-4B59-A103-1E7B218F07CB}" dt="2024-10-17T09:15:17.584" v="249" actId="47"/>
        <pc:sldMkLst>
          <pc:docMk/>
          <pc:sldMk cId="566976936" sldId="3508"/>
        </pc:sldMkLst>
      </pc:sldChg>
      <pc:sldChg chg="modSp add mod">
        <pc:chgData name="Xouplidis, Pavlos / Kuehne + Nagel / Skg MI-GF" userId="bfd052ad-00ad-4ac0-9cab-800203be81ff" providerId="ADAL" clId="{6BB0CDD1-3A05-4B59-A103-1E7B218F07CB}" dt="2024-10-20T17:40:34.635" v="866" actId="20577"/>
        <pc:sldMkLst>
          <pc:docMk/>
          <pc:sldMk cId="1278161137" sldId="3509"/>
        </pc:sldMkLst>
        <pc:spChg chg="mod">
          <ac:chgData name="Xouplidis, Pavlos / Kuehne + Nagel / Skg MI-GF" userId="bfd052ad-00ad-4ac0-9cab-800203be81ff" providerId="ADAL" clId="{6BB0CDD1-3A05-4B59-A103-1E7B218F07CB}" dt="2024-10-17T09:09:27.597" v="206" actId="20577"/>
          <ac:spMkLst>
            <pc:docMk/>
            <pc:sldMk cId="1278161137" sldId="3509"/>
            <ac:spMk id="23" creationId="{00000000-0000-0000-0000-000000000000}"/>
          </ac:spMkLst>
        </pc:spChg>
        <pc:spChg chg="mod">
          <ac:chgData name="Xouplidis, Pavlos / Kuehne + Nagel / Skg MI-GF" userId="bfd052ad-00ad-4ac0-9cab-800203be81ff" providerId="ADAL" clId="{6BB0CDD1-3A05-4B59-A103-1E7B218F07CB}" dt="2024-10-20T17:40:34.635" v="866" actId="20577"/>
          <ac:spMkLst>
            <pc:docMk/>
            <pc:sldMk cId="1278161137" sldId="3509"/>
            <ac:spMk id="25" creationId="{00000000-0000-0000-0000-000000000000}"/>
          </ac:spMkLst>
        </pc:spChg>
      </pc:sldChg>
      <pc:sldChg chg="addSp modSp add mod">
        <pc:chgData name="Xouplidis, Pavlos / Kuehne + Nagel / Skg MI-GF" userId="bfd052ad-00ad-4ac0-9cab-800203be81ff" providerId="ADAL" clId="{6BB0CDD1-3A05-4B59-A103-1E7B218F07CB}" dt="2024-10-20T17:43:09.249" v="1007" actId="20577"/>
        <pc:sldMkLst>
          <pc:docMk/>
          <pc:sldMk cId="3904567262" sldId="3510"/>
        </pc:sldMkLst>
        <pc:spChg chg="add">
          <ac:chgData name="Xouplidis, Pavlos / Kuehne + Nagel / Skg MI-GF" userId="bfd052ad-00ad-4ac0-9cab-800203be81ff" providerId="ADAL" clId="{6BB0CDD1-3A05-4B59-A103-1E7B218F07CB}" dt="2024-10-17T09:11:52.470" v="228"/>
          <ac:spMkLst>
            <pc:docMk/>
            <pc:sldMk cId="3904567262" sldId="3510"/>
            <ac:spMk id="3" creationId="{6C6DEBDB-8975-1A48-F76F-6500BB3E3C39}"/>
          </ac:spMkLst>
        </pc:spChg>
        <pc:spChg chg="add">
          <ac:chgData name="Xouplidis, Pavlos / Kuehne + Nagel / Skg MI-GF" userId="bfd052ad-00ad-4ac0-9cab-800203be81ff" providerId="ADAL" clId="{6BB0CDD1-3A05-4B59-A103-1E7B218F07CB}" dt="2024-10-17T09:12:00.087" v="229"/>
          <ac:spMkLst>
            <pc:docMk/>
            <pc:sldMk cId="3904567262" sldId="3510"/>
            <ac:spMk id="4" creationId="{0F5400FD-D00D-E452-CDF6-C2C5EEE2605C}"/>
          </ac:spMkLst>
        </pc:spChg>
        <pc:spChg chg="add">
          <ac:chgData name="Xouplidis, Pavlos / Kuehne + Nagel / Skg MI-GF" userId="bfd052ad-00ad-4ac0-9cab-800203be81ff" providerId="ADAL" clId="{6BB0CDD1-3A05-4B59-A103-1E7B218F07CB}" dt="2024-10-17T09:12:04.893" v="230"/>
          <ac:spMkLst>
            <pc:docMk/>
            <pc:sldMk cId="3904567262" sldId="3510"/>
            <ac:spMk id="5" creationId="{8125EB89-0AA7-9592-DD8D-931218910797}"/>
          </ac:spMkLst>
        </pc:spChg>
        <pc:spChg chg="mod">
          <ac:chgData name="Xouplidis, Pavlos / Kuehne + Nagel / Skg MI-GF" userId="bfd052ad-00ad-4ac0-9cab-800203be81ff" providerId="ADAL" clId="{6BB0CDD1-3A05-4B59-A103-1E7B218F07CB}" dt="2024-10-17T09:11:48.056" v="227" actId="20577"/>
          <ac:spMkLst>
            <pc:docMk/>
            <pc:sldMk cId="3904567262" sldId="3510"/>
            <ac:spMk id="23" creationId="{00000000-0000-0000-0000-000000000000}"/>
          </ac:spMkLst>
        </pc:spChg>
        <pc:spChg chg="mod">
          <ac:chgData name="Xouplidis, Pavlos / Kuehne + Nagel / Skg MI-GF" userId="bfd052ad-00ad-4ac0-9cab-800203be81ff" providerId="ADAL" clId="{6BB0CDD1-3A05-4B59-A103-1E7B218F07CB}" dt="2024-10-20T17:43:09.249" v="1007" actId="20577"/>
          <ac:spMkLst>
            <pc:docMk/>
            <pc:sldMk cId="3904567262" sldId="3510"/>
            <ac:spMk id="25" creationId="{00000000-0000-0000-0000-000000000000}"/>
          </ac:spMkLst>
        </pc:spChg>
      </pc:sldChg>
      <pc:sldChg chg="modSp add mod ord">
        <pc:chgData name="Xouplidis, Pavlos / Kuehne + Nagel / Skg MI-GF" userId="bfd052ad-00ad-4ac0-9cab-800203be81ff" providerId="ADAL" clId="{6BB0CDD1-3A05-4B59-A103-1E7B218F07CB}" dt="2024-10-20T17:40:58.234" v="881" actId="113"/>
        <pc:sldMkLst>
          <pc:docMk/>
          <pc:sldMk cId="2324416541" sldId="3511"/>
        </pc:sldMkLst>
        <pc:spChg chg="mod">
          <ac:chgData name="Xouplidis, Pavlos / Kuehne + Nagel / Skg MI-GF" userId="bfd052ad-00ad-4ac0-9cab-800203be81ff" providerId="ADAL" clId="{6BB0CDD1-3A05-4B59-A103-1E7B218F07CB}" dt="2024-10-17T09:14:06.116" v="242"/>
          <ac:spMkLst>
            <pc:docMk/>
            <pc:sldMk cId="2324416541" sldId="3511"/>
            <ac:spMk id="23" creationId="{00000000-0000-0000-0000-000000000000}"/>
          </ac:spMkLst>
        </pc:spChg>
        <pc:spChg chg="mod">
          <ac:chgData name="Xouplidis, Pavlos / Kuehne + Nagel / Skg MI-GF" userId="bfd052ad-00ad-4ac0-9cab-800203be81ff" providerId="ADAL" clId="{6BB0CDD1-3A05-4B59-A103-1E7B218F07CB}" dt="2024-10-20T17:40:58.234" v="881" actId="113"/>
          <ac:spMkLst>
            <pc:docMk/>
            <pc:sldMk cId="2324416541" sldId="3511"/>
            <ac:spMk id="25" creationId="{00000000-0000-0000-0000-000000000000}"/>
          </ac:spMkLst>
        </pc:spChg>
      </pc:sldChg>
      <pc:sldChg chg="modSp add mod">
        <pc:chgData name="Xouplidis, Pavlos / Kuehne + Nagel / Skg MI-GF" userId="bfd052ad-00ad-4ac0-9cab-800203be81ff" providerId="ADAL" clId="{6BB0CDD1-3A05-4B59-A103-1E7B218F07CB}" dt="2024-10-20T17:44:53.973" v="1032" actId="113"/>
        <pc:sldMkLst>
          <pc:docMk/>
          <pc:sldMk cId="1536023686" sldId="3512"/>
        </pc:sldMkLst>
        <pc:spChg chg="mod">
          <ac:chgData name="Xouplidis, Pavlos / Kuehne + Nagel / Skg MI-GF" userId="bfd052ad-00ad-4ac0-9cab-800203be81ff" providerId="ADAL" clId="{6BB0CDD1-3A05-4B59-A103-1E7B218F07CB}" dt="2024-10-17T09:16:17.949" v="280" actId="313"/>
          <ac:spMkLst>
            <pc:docMk/>
            <pc:sldMk cId="1536023686" sldId="3512"/>
            <ac:spMk id="23" creationId="{00000000-0000-0000-0000-000000000000}"/>
          </ac:spMkLst>
        </pc:spChg>
        <pc:spChg chg="mod">
          <ac:chgData name="Xouplidis, Pavlos / Kuehne + Nagel / Skg MI-GF" userId="bfd052ad-00ad-4ac0-9cab-800203be81ff" providerId="ADAL" clId="{6BB0CDD1-3A05-4B59-A103-1E7B218F07CB}" dt="2024-10-20T17:44:53.973" v="1032" actId="113"/>
          <ac:spMkLst>
            <pc:docMk/>
            <pc:sldMk cId="1536023686" sldId="3512"/>
            <ac:spMk id="25" creationId="{00000000-0000-0000-0000-000000000000}"/>
          </ac:spMkLst>
        </pc:spChg>
      </pc:sldChg>
      <pc:sldChg chg="modSp add mod">
        <pc:chgData name="Xouplidis, Pavlos / Kuehne + Nagel / Skg MI-GF" userId="bfd052ad-00ad-4ac0-9cab-800203be81ff" providerId="ADAL" clId="{6BB0CDD1-3A05-4B59-A103-1E7B218F07CB}" dt="2024-10-20T17:45:19.331" v="1037" actId="1076"/>
        <pc:sldMkLst>
          <pc:docMk/>
          <pc:sldMk cId="447348307" sldId="3513"/>
        </pc:sldMkLst>
        <pc:spChg chg="mod">
          <ac:chgData name="Xouplidis, Pavlos / Kuehne + Nagel / Skg MI-GF" userId="bfd052ad-00ad-4ac0-9cab-800203be81ff" providerId="ADAL" clId="{6BB0CDD1-3A05-4B59-A103-1E7B218F07CB}" dt="2024-10-17T09:15:37.619" v="261" actId="20577"/>
          <ac:spMkLst>
            <pc:docMk/>
            <pc:sldMk cId="447348307" sldId="3513"/>
            <ac:spMk id="23" creationId="{00000000-0000-0000-0000-000000000000}"/>
          </ac:spMkLst>
        </pc:spChg>
        <pc:spChg chg="mod">
          <ac:chgData name="Xouplidis, Pavlos / Kuehne + Nagel / Skg MI-GF" userId="bfd052ad-00ad-4ac0-9cab-800203be81ff" providerId="ADAL" clId="{6BB0CDD1-3A05-4B59-A103-1E7B218F07CB}" dt="2024-10-20T17:45:19.331" v="1037" actId="1076"/>
          <ac:spMkLst>
            <pc:docMk/>
            <pc:sldMk cId="447348307" sldId="3513"/>
            <ac:spMk id="25" creationId="{00000000-0000-0000-0000-000000000000}"/>
          </ac:spMkLst>
        </pc:spChg>
      </pc:sldChg>
      <pc:sldChg chg="modSp add mod">
        <pc:chgData name="Xouplidis, Pavlos / Kuehne + Nagel / Skg MI-GF" userId="bfd052ad-00ad-4ac0-9cab-800203be81ff" providerId="ADAL" clId="{6BB0CDD1-3A05-4B59-A103-1E7B218F07CB}" dt="2024-10-20T17:48:46.663" v="1091" actId="20577"/>
        <pc:sldMkLst>
          <pc:docMk/>
          <pc:sldMk cId="2185878286" sldId="3514"/>
        </pc:sldMkLst>
        <pc:spChg chg="mod">
          <ac:chgData name="Xouplidis, Pavlos / Kuehne + Nagel / Skg MI-GF" userId="bfd052ad-00ad-4ac0-9cab-800203be81ff" providerId="ADAL" clId="{6BB0CDD1-3A05-4B59-A103-1E7B218F07CB}" dt="2024-10-17T09:16:49.549" v="291" actId="20577"/>
          <ac:spMkLst>
            <pc:docMk/>
            <pc:sldMk cId="2185878286" sldId="3514"/>
            <ac:spMk id="23" creationId="{00000000-0000-0000-0000-000000000000}"/>
          </ac:spMkLst>
        </pc:spChg>
        <pc:spChg chg="mod">
          <ac:chgData name="Xouplidis, Pavlos / Kuehne + Nagel / Skg MI-GF" userId="bfd052ad-00ad-4ac0-9cab-800203be81ff" providerId="ADAL" clId="{6BB0CDD1-3A05-4B59-A103-1E7B218F07CB}" dt="2024-10-20T17:48:46.663" v="1091" actId="20577"/>
          <ac:spMkLst>
            <pc:docMk/>
            <pc:sldMk cId="2185878286" sldId="3514"/>
            <ac:spMk id="25" creationId="{00000000-0000-0000-0000-000000000000}"/>
          </ac:spMkLst>
        </pc:spChg>
      </pc:sldChg>
      <pc:sldChg chg="addSp modSp add mod">
        <pc:chgData name="Xouplidis, Pavlos / Kuehne + Nagel / Skg MI-GF" userId="bfd052ad-00ad-4ac0-9cab-800203be81ff" providerId="ADAL" clId="{6BB0CDD1-3A05-4B59-A103-1E7B218F07CB}" dt="2024-10-20T17:51:05.541" v="1121" actId="113"/>
        <pc:sldMkLst>
          <pc:docMk/>
          <pc:sldMk cId="872707546" sldId="3515"/>
        </pc:sldMkLst>
        <pc:spChg chg="add">
          <ac:chgData name="Xouplidis, Pavlos / Kuehne + Nagel / Skg MI-GF" userId="bfd052ad-00ad-4ac0-9cab-800203be81ff" providerId="ADAL" clId="{6BB0CDD1-3A05-4B59-A103-1E7B218F07CB}" dt="2024-10-17T09:44:20.369" v="432"/>
          <ac:spMkLst>
            <pc:docMk/>
            <pc:sldMk cId="872707546" sldId="3515"/>
            <ac:spMk id="3" creationId="{40B0C670-BEFC-E5D3-A834-A2BCD109FA65}"/>
          </ac:spMkLst>
        </pc:spChg>
        <pc:spChg chg="mod">
          <ac:chgData name="Xouplidis, Pavlos / Kuehne + Nagel / Skg MI-GF" userId="bfd052ad-00ad-4ac0-9cab-800203be81ff" providerId="ADAL" clId="{6BB0CDD1-3A05-4B59-A103-1E7B218F07CB}" dt="2024-10-17T09:17:09.082" v="318" actId="20577"/>
          <ac:spMkLst>
            <pc:docMk/>
            <pc:sldMk cId="872707546" sldId="3515"/>
            <ac:spMk id="23" creationId="{00000000-0000-0000-0000-000000000000}"/>
          </ac:spMkLst>
        </pc:spChg>
        <pc:spChg chg="mod">
          <ac:chgData name="Xouplidis, Pavlos / Kuehne + Nagel / Skg MI-GF" userId="bfd052ad-00ad-4ac0-9cab-800203be81ff" providerId="ADAL" clId="{6BB0CDD1-3A05-4B59-A103-1E7B218F07CB}" dt="2024-10-20T17:51:05.541" v="1121" actId="113"/>
          <ac:spMkLst>
            <pc:docMk/>
            <pc:sldMk cId="872707546" sldId="3515"/>
            <ac:spMk id="25" creationId="{00000000-0000-0000-0000-000000000000}"/>
          </ac:spMkLst>
        </pc:spChg>
      </pc:sldChg>
      <pc:sldChg chg="addSp delSp modSp add mod">
        <pc:chgData name="Xouplidis, Pavlos / Kuehne + Nagel / Skg MI-GF" userId="bfd052ad-00ad-4ac0-9cab-800203be81ff" providerId="ADAL" clId="{6BB0CDD1-3A05-4B59-A103-1E7B218F07CB}" dt="2024-10-20T17:51:35.193" v="1137" actId="20577"/>
        <pc:sldMkLst>
          <pc:docMk/>
          <pc:sldMk cId="1879968873" sldId="3516"/>
        </pc:sldMkLst>
        <pc:spChg chg="add del">
          <ac:chgData name="Xouplidis, Pavlos / Kuehne + Nagel / Skg MI-GF" userId="bfd052ad-00ad-4ac0-9cab-800203be81ff" providerId="ADAL" clId="{6BB0CDD1-3A05-4B59-A103-1E7B218F07CB}" dt="2024-10-17T09:46:20.170" v="456" actId="22"/>
          <ac:spMkLst>
            <pc:docMk/>
            <pc:sldMk cId="1879968873" sldId="3516"/>
            <ac:spMk id="4" creationId="{743B7ED8-835F-2A0F-CFC6-DED11C3F1FA5}"/>
          </ac:spMkLst>
        </pc:spChg>
        <pc:spChg chg="mod">
          <ac:chgData name="Xouplidis, Pavlos / Kuehne + Nagel / Skg MI-GF" userId="bfd052ad-00ad-4ac0-9cab-800203be81ff" providerId="ADAL" clId="{6BB0CDD1-3A05-4B59-A103-1E7B218F07CB}" dt="2024-10-17T09:17:22.966" v="337" actId="20577"/>
          <ac:spMkLst>
            <pc:docMk/>
            <pc:sldMk cId="1879968873" sldId="3516"/>
            <ac:spMk id="23" creationId="{00000000-0000-0000-0000-000000000000}"/>
          </ac:spMkLst>
        </pc:spChg>
        <pc:spChg chg="mod">
          <ac:chgData name="Xouplidis, Pavlos / Kuehne + Nagel / Skg MI-GF" userId="bfd052ad-00ad-4ac0-9cab-800203be81ff" providerId="ADAL" clId="{6BB0CDD1-3A05-4B59-A103-1E7B218F07CB}" dt="2024-10-20T17:51:35.193" v="1137" actId="20577"/>
          <ac:spMkLst>
            <pc:docMk/>
            <pc:sldMk cId="1879968873" sldId="3516"/>
            <ac:spMk id="25" creationId="{00000000-0000-0000-0000-000000000000}"/>
          </ac:spMkLst>
        </pc:spChg>
      </pc:sldChg>
      <pc:sldChg chg="addSp delSp modSp add mod">
        <pc:chgData name="Xouplidis, Pavlos / Kuehne + Nagel / Skg MI-GF" userId="bfd052ad-00ad-4ac0-9cab-800203be81ff" providerId="ADAL" clId="{6BB0CDD1-3A05-4B59-A103-1E7B218F07CB}" dt="2024-10-17T09:33:44.842" v="362" actId="1076"/>
        <pc:sldMkLst>
          <pc:docMk/>
          <pc:sldMk cId="2757742826" sldId="3517"/>
        </pc:sldMkLst>
        <pc:spChg chg="mod">
          <ac:chgData name="Xouplidis, Pavlos / Kuehne + Nagel / Skg MI-GF" userId="bfd052ad-00ad-4ac0-9cab-800203be81ff" providerId="ADAL" clId="{6BB0CDD1-3A05-4B59-A103-1E7B218F07CB}" dt="2024-10-17T09:31:39.947" v="358" actId="20577"/>
          <ac:spMkLst>
            <pc:docMk/>
            <pc:sldMk cId="2757742826" sldId="3517"/>
            <ac:spMk id="23" creationId="{00000000-0000-0000-0000-000000000000}"/>
          </ac:spMkLst>
        </pc:spChg>
        <pc:spChg chg="del">
          <ac:chgData name="Xouplidis, Pavlos / Kuehne + Nagel / Skg MI-GF" userId="bfd052ad-00ad-4ac0-9cab-800203be81ff" providerId="ADAL" clId="{6BB0CDD1-3A05-4B59-A103-1E7B218F07CB}" dt="2024-10-17T09:31:43.911" v="359" actId="478"/>
          <ac:spMkLst>
            <pc:docMk/>
            <pc:sldMk cId="2757742826" sldId="3517"/>
            <ac:spMk id="25" creationId="{00000000-0000-0000-0000-000000000000}"/>
          </ac:spMkLst>
        </pc:spChg>
        <pc:picChg chg="add mod">
          <ac:chgData name="Xouplidis, Pavlos / Kuehne + Nagel / Skg MI-GF" userId="bfd052ad-00ad-4ac0-9cab-800203be81ff" providerId="ADAL" clId="{6BB0CDD1-3A05-4B59-A103-1E7B218F07CB}" dt="2024-10-17T09:33:44.842" v="362" actId="1076"/>
          <ac:picMkLst>
            <pc:docMk/>
            <pc:sldMk cId="2757742826" sldId="3517"/>
            <ac:picMk id="4" creationId="{351FA76F-A319-D6BF-7CEB-35160A52102C}"/>
          </ac:picMkLst>
        </pc:picChg>
      </pc:sldChg>
      <pc:sldChg chg="addSp modSp add mod">
        <pc:chgData name="Xouplidis, Pavlos / Kuehne + Nagel / Skg MI-GF" userId="bfd052ad-00ad-4ac0-9cab-800203be81ff" providerId="ADAL" clId="{6BB0CDD1-3A05-4B59-A103-1E7B218F07CB}" dt="2024-10-20T17:45:55.285" v="1050" actId="20577"/>
        <pc:sldMkLst>
          <pc:docMk/>
          <pc:sldMk cId="948753971" sldId="3518"/>
        </pc:sldMkLst>
        <pc:spChg chg="add">
          <ac:chgData name="Xouplidis, Pavlos / Kuehne + Nagel / Skg MI-GF" userId="bfd052ad-00ad-4ac0-9cab-800203be81ff" providerId="ADAL" clId="{6BB0CDD1-3A05-4B59-A103-1E7B218F07CB}" dt="2024-10-17T09:39:02.149" v="366"/>
          <ac:spMkLst>
            <pc:docMk/>
            <pc:sldMk cId="948753971" sldId="3518"/>
            <ac:spMk id="3" creationId="{8E65D201-F359-2F73-B25C-D8D33185A801}"/>
          </ac:spMkLst>
        </pc:spChg>
        <pc:spChg chg="mod">
          <ac:chgData name="Xouplidis, Pavlos / Kuehne + Nagel / Skg MI-GF" userId="bfd052ad-00ad-4ac0-9cab-800203be81ff" providerId="ADAL" clId="{6BB0CDD1-3A05-4B59-A103-1E7B218F07CB}" dt="2024-10-20T17:45:55.285" v="1050" actId="20577"/>
          <ac:spMkLst>
            <pc:docMk/>
            <pc:sldMk cId="948753971" sldId="3518"/>
            <ac:spMk id="25" creationId="{00000000-0000-0000-0000-000000000000}"/>
          </ac:spMkLst>
        </pc:spChg>
      </pc:sldChg>
      <pc:sldChg chg="modSp add mod">
        <pc:chgData name="Xouplidis, Pavlos / Kuehne + Nagel / Skg MI-GF" userId="bfd052ad-00ad-4ac0-9cab-800203be81ff" providerId="ADAL" clId="{6BB0CDD1-3A05-4B59-A103-1E7B218F07CB}" dt="2024-10-20T18:56:48.385" v="1443" actId="1076"/>
        <pc:sldMkLst>
          <pc:docMk/>
          <pc:sldMk cId="2067874455" sldId="3519"/>
        </pc:sldMkLst>
        <pc:spChg chg="mod">
          <ac:chgData name="Xouplidis, Pavlos / Kuehne + Nagel / Skg MI-GF" userId="bfd052ad-00ad-4ac0-9cab-800203be81ff" providerId="ADAL" clId="{6BB0CDD1-3A05-4B59-A103-1E7B218F07CB}" dt="2024-10-20T18:56:48.385" v="1443" actId="1076"/>
          <ac:spMkLst>
            <pc:docMk/>
            <pc:sldMk cId="2067874455" sldId="3519"/>
            <ac:spMk id="25" creationId="{00000000-0000-0000-0000-000000000000}"/>
          </ac:spMkLst>
        </pc:spChg>
      </pc:sldChg>
      <pc:sldChg chg="modSp add mod">
        <pc:chgData name="Xouplidis, Pavlos / Kuehne + Nagel / Skg MI-GF" userId="bfd052ad-00ad-4ac0-9cab-800203be81ff" providerId="ADAL" clId="{6BB0CDD1-3A05-4B59-A103-1E7B218F07CB}" dt="2024-10-20T18:56:56.109" v="1444" actId="1076"/>
        <pc:sldMkLst>
          <pc:docMk/>
          <pc:sldMk cId="1711416555" sldId="3520"/>
        </pc:sldMkLst>
        <pc:spChg chg="mod">
          <ac:chgData name="Xouplidis, Pavlos / Kuehne + Nagel / Skg MI-GF" userId="bfd052ad-00ad-4ac0-9cab-800203be81ff" providerId="ADAL" clId="{6BB0CDD1-3A05-4B59-A103-1E7B218F07CB}" dt="2024-10-20T18:56:56.109" v="1444" actId="1076"/>
          <ac:spMkLst>
            <pc:docMk/>
            <pc:sldMk cId="1711416555" sldId="3520"/>
            <ac:spMk id="25" creationId="{00000000-0000-0000-0000-000000000000}"/>
          </ac:spMkLst>
        </pc:spChg>
      </pc:sldChg>
      <pc:sldChg chg="addSp delSp modSp add mod">
        <pc:chgData name="Xouplidis, Pavlos / Kuehne + Nagel / Skg MI-GF" userId="bfd052ad-00ad-4ac0-9cab-800203be81ff" providerId="ADAL" clId="{6BB0CDD1-3A05-4B59-A103-1E7B218F07CB}" dt="2024-10-17T10:19:59.414" v="531" actId="14100"/>
        <pc:sldMkLst>
          <pc:docMk/>
          <pc:sldMk cId="3046341810" sldId="3521"/>
        </pc:sldMkLst>
        <pc:spChg chg="mod">
          <ac:chgData name="Xouplidis, Pavlos / Kuehne + Nagel / Skg MI-GF" userId="bfd052ad-00ad-4ac0-9cab-800203be81ff" providerId="ADAL" clId="{6BB0CDD1-3A05-4B59-A103-1E7B218F07CB}" dt="2024-10-17T09:41:16.960" v="385" actId="20577"/>
          <ac:spMkLst>
            <pc:docMk/>
            <pc:sldMk cId="3046341810" sldId="3521"/>
            <ac:spMk id="23" creationId="{00000000-0000-0000-0000-000000000000}"/>
          </ac:spMkLst>
        </pc:spChg>
        <pc:spChg chg="del mod">
          <ac:chgData name="Xouplidis, Pavlos / Kuehne + Nagel / Skg MI-GF" userId="bfd052ad-00ad-4ac0-9cab-800203be81ff" providerId="ADAL" clId="{6BB0CDD1-3A05-4B59-A103-1E7B218F07CB}" dt="2024-10-17T10:19:45.208" v="527" actId="478"/>
          <ac:spMkLst>
            <pc:docMk/>
            <pc:sldMk cId="3046341810" sldId="3521"/>
            <ac:spMk id="25" creationId="{00000000-0000-0000-0000-000000000000}"/>
          </ac:spMkLst>
        </pc:spChg>
        <pc:picChg chg="add mod">
          <ac:chgData name="Xouplidis, Pavlos / Kuehne + Nagel / Skg MI-GF" userId="bfd052ad-00ad-4ac0-9cab-800203be81ff" providerId="ADAL" clId="{6BB0CDD1-3A05-4B59-A103-1E7B218F07CB}" dt="2024-10-17T10:19:59.414" v="531" actId="14100"/>
          <ac:picMkLst>
            <pc:docMk/>
            <pc:sldMk cId="3046341810" sldId="3521"/>
            <ac:picMk id="3" creationId="{60752CFB-865B-E4FD-D864-5D7C9D2558D5}"/>
          </ac:picMkLst>
        </pc:picChg>
      </pc:sldChg>
      <pc:sldChg chg="modSp add mod">
        <pc:chgData name="Xouplidis, Pavlos / Kuehne + Nagel / Skg MI-GF" userId="bfd052ad-00ad-4ac0-9cab-800203be81ff" providerId="ADAL" clId="{6BB0CDD1-3A05-4B59-A103-1E7B218F07CB}" dt="2024-10-20T17:49:02.131" v="1093" actId="113"/>
        <pc:sldMkLst>
          <pc:docMk/>
          <pc:sldMk cId="1639313464" sldId="3522"/>
        </pc:sldMkLst>
        <pc:spChg chg="mod">
          <ac:chgData name="Xouplidis, Pavlos / Kuehne + Nagel / Skg MI-GF" userId="bfd052ad-00ad-4ac0-9cab-800203be81ff" providerId="ADAL" clId="{6BB0CDD1-3A05-4B59-A103-1E7B218F07CB}" dt="2024-10-20T17:49:02.131" v="1093" actId="113"/>
          <ac:spMkLst>
            <pc:docMk/>
            <pc:sldMk cId="1639313464" sldId="3522"/>
            <ac:spMk id="25" creationId="{00000000-0000-0000-0000-000000000000}"/>
          </ac:spMkLst>
        </pc:spChg>
      </pc:sldChg>
      <pc:sldChg chg="addSp modSp add mod">
        <pc:chgData name="Xouplidis, Pavlos / Kuehne + Nagel / Skg MI-GF" userId="bfd052ad-00ad-4ac0-9cab-800203be81ff" providerId="ADAL" clId="{6BB0CDD1-3A05-4B59-A103-1E7B218F07CB}" dt="2024-10-20T17:49:58.613" v="1110" actId="113"/>
        <pc:sldMkLst>
          <pc:docMk/>
          <pc:sldMk cId="1855809144" sldId="3523"/>
        </pc:sldMkLst>
        <pc:spChg chg="add">
          <ac:chgData name="Xouplidis, Pavlos / Kuehne + Nagel / Skg MI-GF" userId="bfd052ad-00ad-4ac0-9cab-800203be81ff" providerId="ADAL" clId="{6BB0CDD1-3A05-4B59-A103-1E7B218F07CB}" dt="2024-10-17T09:42:37.712" v="397"/>
          <ac:spMkLst>
            <pc:docMk/>
            <pc:sldMk cId="1855809144" sldId="3523"/>
            <ac:spMk id="3" creationId="{90B33720-C87E-5B79-1091-9CCA9B8742B7}"/>
          </ac:spMkLst>
        </pc:spChg>
        <pc:spChg chg="mod">
          <ac:chgData name="Xouplidis, Pavlos / Kuehne + Nagel / Skg MI-GF" userId="bfd052ad-00ad-4ac0-9cab-800203be81ff" providerId="ADAL" clId="{6BB0CDD1-3A05-4B59-A103-1E7B218F07CB}" dt="2024-10-20T17:49:58.613" v="1110" actId="113"/>
          <ac:spMkLst>
            <pc:docMk/>
            <pc:sldMk cId="1855809144" sldId="3523"/>
            <ac:spMk id="25" creationId="{00000000-0000-0000-0000-000000000000}"/>
          </ac:spMkLst>
        </pc:spChg>
      </pc:sldChg>
      <pc:sldChg chg="addSp modSp add mod">
        <pc:chgData name="Xouplidis, Pavlos / Kuehne + Nagel / Skg MI-GF" userId="bfd052ad-00ad-4ac0-9cab-800203be81ff" providerId="ADAL" clId="{6BB0CDD1-3A05-4B59-A103-1E7B218F07CB}" dt="2024-10-20T17:50:17.508" v="1119" actId="6549"/>
        <pc:sldMkLst>
          <pc:docMk/>
          <pc:sldMk cId="2287736689" sldId="3524"/>
        </pc:sldMkLst>
        <pc:spChg chg="add">
          <ac:chgData name="Xouplidis, Pavlos / Kuehne + Nagel / Skg MI-GF" userId="bfd052ad-00ad-4ac0-9cab-800203be81ff" providerId="ADAL" clId="{6BB0CDD1-3A05-4B59-A103-1E7B218F07CB}" dt="2024-10-17T09:42:59.191" v="400"/>
          <ac:spMkLst>
            <pc:docMk/>
            <pc:sldMk cId="2287736689" sldId="3524"/>
            <ac:spMk id="3" creationId="{82271C13-D498-AFAC-4853-3AFDB7BC3056}"/>
          </ac:spMkLst>
        </pc:spChg>
        <pc:spChg chg="mod">
          <ac:chgData name="Xouplidis, Pavlos / Kuehne + Nagel / Skg MI-GF" userId="bfd052ad-00ad-4ac0-9cab-800203be81ff" providerId="ADAL" clId="{6BB0CDD1-3A05-4B59-A103-1E7B218F07CB}" dt="2024-10-20T17:50:17.508" v="1119" actId="6549"/>
          <ac:spMkLst>
            <pc:docMk/>
            <pc:sldMk cId="2287736689" sldId="3524"/>
            <ac:spMk id="25" creationId="{00000000-0000-0000-0000-000000000000}"/>
          </ac:spMkLst>
        </pc:spChg>
      </pc:sldChg>
      <pc:sldChg chg="modSp add mod">
        <pc:chgData name="Xouplidis, Pavlos / Kuehne + Nagel / Skg MI-GF" userId="bfd052ad-00ad-4ac0-9cab-800203be81ff" providerId="ADAL" clId="{6BB0CDD1-3A05-4B59-A103-1E7B218F07CB}" dt="2024-10-20T18:23:06.909" v="1372" actId="12"/>
        <pc:sldMkLst>
          <pc:docMk/>
          <pc:sldMk cId="3166704244" sldId="3525"/>
        </pc:sldMkLst>
        <pc:spChg chg="mod">
          <ac:chgData name="Xouplidis, Pavlos / Kuehne + Nagel / Skg MI-GF" userId="bfd052ad-00ad-4ac0-9cab-800203be81ff" providerId="ADAL" clId="{6BB0CDD1-3A05-4B59-A103-1E7B218F07CB}" dt="2024-10-17T09:44:06.586" v="431" actId="20577"/>
          <ac:spMkLst>
            <pc:docMk/>
            <pc:sldMk cId="3166704244" sldId="3525"/>
            <ac:spMk id="23" creationId="{00000000-0000-0000-0000-000000000000}"/>
          </ac:spMkLst>
        </pc:spChg>
        <pc:spChg chg="mod">
          <ac:chgData name="Xouplidis, Pavlos / Kuehne + Nagel / Skg MI-GF" userId="bfd052ad-00ad-4ac0-9cab-800203be81ff" providerId="ADAL" clId="{6BB0CDD1-3A05-4B59-A103-1E7B218F07CB}" dt="2024-10-20T18:23:06.909" v="1372" actId="12"/>
          <ac:spMkLst>
            <pc:docMk/>
            <pc:sldMk cId="3166704244" sldId="3525"/>
            <ac:spMk id="25" creationId="{00000000-0000-0000-0000-000000000000}"/>
          </ac:spMkLst>
        </pc:spChg>
      </pc:sldChg>
      <pc:sldChg chg="addSp delSp modSp add mod">
        <pc:chgData name="Xouplidis, Pavlos / Kuehne + Nagel / Skg MI-GF" userId="bfd052ad-00ad-4ac0-9cab-800203be81ff" providerId="ADAL" clId="{6BB0CDD1-3A05-4B59-A103-1E7B218F07CB}" dt="2024-10-17T10:28:59.918" v="538" actId="1076"/>
        <pc:sldMkLst>
          <pc:docMk/>
          <pc:sldMk cId="2500813860" sldId="3526"/>
        </pc:sldMkLst>
        <pc:spChg chg="del">
          <ac:chgData name="Xouplidis, Pavlos / Kuehne + Nagel / Skg MI-GF" userId="bfd052ad-00ad-4ac0-9cab-800203be81ff" providerId="ADAL" clId="{6BB0CDD1-3A05-4B59-A103-1E7B218F07CB}" dt="2024-10-17T10:28:26.826" v="532" actId="478"/>
          <ac:spMkLst>
            <pc:docMk/>
            <pc:sldMk cId="2500813860" sldId="3526"/>
            <ac:spMk id="25" creationId="{00000000-0000-0000-0000-000000000000}"/>
          </ac:spMkLst>
        </pc:spChg>
        <pc:picChg chg="add del mod">
          <ac:chgData name="Xouplidis, Pavlos / Kuehne + Nagel / Skg MI-GF" userId="bfd052ad-00ad-4ac0-9cab-800203be81ff" providerId="ADAL" clId="{6BB0CDD1-3A05-4B59-A103-1E7B218F07CB}" dt="2024-10-17T10:28:54.371" v="535" actId="478"/>
          <ac:picMkLst>
            <pc:docMk/>
            <pc:sldMk cId="2500813860" sldId="3526"/>
            <ac:picMk id="3" creationId="{8B4C9B3A-B130-98E9-8C0D-AB793DF5EAE4}"/>
          </ac:picMkLst>
        </pc:picChg>
        <pc:picChg chg="add mod">
          <ac:chgData name="Xouplidis, Pavlos / Kuehne + Nagel / Skg MI-GF" userId="bfd052ad-00ad-4ac0-9cab-800203be81ff" providerId="ADAL" clId="{6BB0CDD1-3A05-4B59-A103-1E7B218F07CB}" dt="2024-10-17T10:28:59.918" v="538" actId="1076"/>
          <ac:picMkLst>
            <pc:docMk/>
            <pc:sldMk cId="2500813860" sldId="3526"/>
            <ac:picMk id="4" creationId="{0C624289-BC35-3AC2-D6A8-79D8996969A9}"/>
          </ac:picMkLst>
        </pc:picChg>
      </pc:sldChg>
      <pc:sldChg chg="addSp modSp add mod">
        <pc:chgData name="Xouplidis, Pavlos / Kuehne + Nagel / Skg MI-GF" userId="bfd052ad-00ad-4ac0-9cab-800203be81ff" providerId="ADAL" clId="{6BB0CDD1-3A05-4B59-A103-1E7B218F07CB}" dt="2024-10-17T09:44:56.192" v="436"/>
        <pc:sldMkLst>
          <pc:docMk/>
          <pc:sldMk cId="2946134020" sldId="3527"/>
        </pc:sldMkLst>
        <pc:spChg chg="add">
          <ac:chgData name="Xouplidis, Pavlos / Kuehne + Nagel / Skg MI-GF" userId="bfd052ad-00ad-4ac0-9cab-800203be81ff" providerId="ADAL" clId="{6BB0CDD1-3A05-4B59-A103-1E7B218F07CB}" dt="2024-10-17T09:44:46.488" v="435"/>
          <ac:spMkLst>
            <pc:docMk/>
            <pc:sldMk cId="2946134020" sldId="3527"/>
            <ac:spMk id="3" creationId="{244CA179-B2BF-732B-85CC-21657AB36675}"/>
          </ac:spMkLst>
        </pc:spChg>
        <pc:spChg chg="mod">
          <ac:chgData name="Xouplidis, Pavlos / Kuehne + Nagel / Skg MI-GF" userId="bfd052ad-00ad-4ac0-9cab-800203be81ff" providerId="ADAL" clId="{6BB0CDD1-3A05-4B59-A103-1E7B218F07CB}" dt="2024-10-17T09:44:56.192" v="436"/>
          <ac:spMkLst>
            <pc:docMk/>
            <pc:sldMk cId="2946134020" sldId="3527"/>
            <ac:spMk id="25" creationId="{00000000-0000-0000-0000-000000000000}"/>
          </ac:spMkLst>
        </pc:spChg>
      </pc:sldChg>
      <pc:sldChg chg="addSp modSp add mod">
        <pc:chgData name="Xouplidis, Pavlos / Kuehne + Nagel / Skg MI-GF" userId="bfd052ad-00ad-4ac0-9cab-800203be81ff" providerId="ADAL" clId="{6BB0CDD1-3A05-4B59-A103-1E7B218F07CB}" dt="2024-10-20T17:51:26.186" v="1132" actId="1076"/>
        <pc:sldMkLst>
          <pc:docMk/>
          <pc:sldMk cId="2601937690" sldId="3528"/>
        </pc:sldMkLst>
        <pc:spChg chg="add">
          <ac:chgData name="Xouplidis, Pavlos / Kuehne + Nagel / Skg MI-GF" userId="bfd052ad-00ad-4ac0-9cab-800203be81ff" providerId="ADAL" clId="{6BB0CDD1-3A05-4B59-A103-1E7B218F07CB}" dt="2024-10-17T09:45:09.744" v="438"/>
          <ac:spMkLst>
            <pc:docMk/>
            <pc:sldMk cId="2601937690" sldId="3528"/>
            <ac:spMk id="3" creationId="{5075B462-E6DD-B441-DEA1-04FF772E192D}"/>
          </ac:spMkLst>
        </pc:spChg>
        <pc:spChg chg="mod">
          <ac:chgData name="Xouplidis, Pavlos / Kuehne + Nagel / Skg MI-GF" userId="bfd052ad-00ad-4ac0-9cab-800203be81ff" providerId="ADAL" clId="{6BB0CDD1-3A05-4B59-A103-1E7B218F07CB}" dt="2024-10-20T17:51:26.186" v="1132" actId="1076"/>
          <ac:spMkLst>
            <pc:docMk/>
            <pc:sldMk cId="2601937690" sldId="3528"/>
            <ac:spMk id="25" creationId="{00000000-0000-0000-0000-000000000000}"/>
          </ac:spMkLst>
        </pc:spChg>
      </pc:sldChg>
      <pc:sldChg chg="modSp add mod">
        <pc:chgData name="Xouplidis, Pavlos / Kuehne + Nagel / Skg MI-GF" userId="bfd052ad-00ad-4ac0-9cab-800203be81ff" providerId="ADAL" clId="{6BB0CDD1-3A05-4B59-A103-1E7B218F07CB}" dt="2024-10-20T18:23:25.092" v="1374" actId="12"/>
        <pc:sldMkLst>
          <pc:docMk/>
          <pc:sldMk cId="3390291971" sldId="3529"/>
        </pc:sldMkLst>
        <pc:spChg chg="mod">
          <ac:chgData name="Xouplidis, Pavlos / Kuehne + Nagel / Skg MI-GF" userId="bfd052ad-00ad-4ac0-9cab-800203be81ff" providerId="ADAL" clId="{6BB0CDD1-3A05-4B59-A103-1E7B218F07CB}" dt="2024-10-17T09:46:07.684" v="454" actId="20577"/>
          <ac:spMkLst>
            <pc:docMk/>
            <pc:sldMk cId="3390291971" sldId="3529"/>
            <ac:spMk id="23" creationId="{00000000-0000-0000-0000-000000000000}"/>
          </ac:spMkLst>
        </pc:spChg>
        <pc:spChg chg="mod">
          <ac:chgData name="Xouplidis, Pavlos / Kuehne + Nagel / Skg MI-GF" userId="bfd052ad-00ad-4ac0-9cab-800203be81ff" providerId="ADAL" clId="{6BB0CDD1-3A05-4B59-A103-1E7B218F07CB}" dt="2024-10-20T18:23:25.092" v="1374" actId="12"/>
          <ac:spMkLst>
            <pc:docMk/>
            <pc:sldMk cId="3390291971" sldId="3529"/>
            <ac:spMk id="25" creationId="{00000000-0000-0000-0000-000000000000}"/>
          </ac:spMkLst>
        </pc:spChg>
      </pc:sldChg>
      <pc:sldChg chg="addSp modSp add mod">
        <pc:chgData name="Xouplidis, Pavlos / Kuehne + Nagel / Skg MI-GF" userId="bfd052ad-00ad-4ac0-9cab-800203be81ff" providerId="ADAL" clId="{6BB0CDD1-3A05-4B59-A103-1E7B218F07CB}" dt="2024-10-20T17:51:44.875" v="1138" actId="1076"/>
        <pc:sldMkLst>
          <pc:docMk/>
          <pc:sldMk cId="3126658593" sldId="3530"/>
        </pc:sldMkLst>
        <pc:spChg chg="add">
          <ac:chgData name="Xouplidis, Pavlos / Kuehne + Nagel / Skg MI-GF" userId="bfd052ad-00ad-4ac0-9cab-800203be81ff" providerId="ADAL" clId="{6BB0CDD1-3A05-4B59-A103-1E7B218F07CB}" dt="2024-10-17T09:46:38.042" v="459"/>
          <ac:spMkLst>
            <pc:docMk/>
            <pc:sldMk cId="3126658593" sldId="3530"/>
            <ac:spMk id="3" creationId="{EF8DD56A-8EDE-D6A1-4F0D-BD52DC6C8060}"/>
          </ac:spMkLst>
        </pc:spChg>
        <pc:spChg chg="mod">
          <ac:chgData name="Xouplidis, Pavlos / Kuehne + Nagel / Skg MI-GF" userId="bfd052ad-00ad-4ac0-9cab-800203be81ff" providerId="ADAL" clId="{6BB0CDD1-3A05-4B59-A103-1E7B218F07CB}" dt="2024-10-20T17:51:44.875" v="1138" actId="1076"/>
          <ac:spMkLst>
            <pc:docMk/>
            <pc:sldMk cId="3126658593" sldId="3530"/>
            <ac:spMk id="25" creationId="{00000000-0000-0000-0000-000000000000}"/>
          </ac:spMkLst>
        </pc:spChg>
      </pc:sldChg>
      <pc:sldChg chg="modSp add mod">
        <pc:chgData name="Xouplidis, Pavlos / Kuehne + Nagel / Skg MI-GF" userId="bfd052ad-00ad-4ac0-9cab-800203be81ff" providerId="ADAL" clId="{6BB0CDD1-3A05-4B59-A103-1E7B218F07CB}" dt="2024-10-20T18:23:35.721" v="1376" actId="12"/>
        <pc:sldMkLst>
          <pc:docMk/>
          <pc:sldMk cId="131155781" sldId="3531"/>
        </pc:sldMkLst>
        <pc:spChg chg="mod">
          <ac:chgData name="Xouplidis, Pavlos / Kuehne + Nagel / Skg MI-GF" userId="bfd052ad-00ad-4ac0-9cab-800203be81ff" providerId="ADAL" clId="{6BB0CDD1-3A05-4B59-A103-1E7B218F07CB}" dt="2024-10-20T18:23:35.721" v="1376" actId="12"/>
          <ac:spMkLst>
            <pc:docMk/>
            <pc:sldMk cId="131155781" sldId="3531"/>
            <ac:spMk id="25" creationId="{00000000-0000-0000-0000-000000000000}"/>
          </ac:spMkLst>
        </pc:spChg>
      </pc:sldChg>
      <pc:sldChg chg="modSp add mod ord">
        <pc:chgData name="Xouplidis, Pavlos / Kuehne + Nagel / Skg MI-GF" userId="bfd052ad-00ad-4ac0-9cab-800203be81ff" providerId="ADAL" clId="{6BB0CDD1-3A05-4B59-A103-1E7B218F07CB}" dt="2024-10-20T18:23:52.526" v="1378" actId="12"/>
        <pc:sldMkLst>
          <pc:docMk/>
          <pc:sldMk cId="773423185" sldId="3532"/>
        </pc:sldMkLst>
        <pc:spChg chg="mod">
          <ac:chgData name="Xouplidis, Pavlos / Kuehne + Nagel / Skg MI-GF" userId="bfd052ad-00ad-4ac0-9cab-800203be81ff" providerId="ADAL" clId="{6BB0CDD1-3A05-4B59-A103-1E7B218F07CB}" dt="2024-10-20T18:23:52.526" v="1378" actId="12"/>
          <ac:spMkLst>
            <pc:docMk/>
            <pc:sldMk cId="773423185" sldId="3532"/>
            <ac:spMk id="25" creationId="{00000000-0000-0000-0000-000000000000}"/>
          </ac:spMkLst>
        </pc:spChg>
      </pc:sldChg>
      <pc:sldChg chg="addSp delSp modSp add mod">
        <pc:chgData name="Xouplidis, Pavlos / Kuehne + Nagel / Skg MI-GF" userId="bfd052ad-00ad-4ac0-9cab-800203be81ff" providerId="ADAL" clId="{6BB0CDD1-3A05-4B59-A103-1E7B218F07CB}" dt="2024-10-20T17:54:41.951" v="1147" actId="14100"/>
        <pc:sldMkLst>
          <pc:docMk/>
          <pc:sldMk cId="3545321615" sldId="3533"/>
        </pc:sldMkLst>
        <pc:spChg chg="del mod">
          <ac:chgData name="Xouplidis, Pavlos / Kuehne + Nagel / Skg MI-GF" userId="bfd052ad-00ad-4ac0-9cab-800203be81ff" providerId="ADAL" clId="{6BB0CDD1-3A05-4B59-A103-1E7B218F07CB}" dt="2024-10-20T17:54:37.568" v="1146" actId="478"/>
          <ac:spMkLst>
            <pc:docMk/>
            <pc:sldMk cId="3545321615" sldId="3533"/>
            <ac:spMk id="25" creationId="{00000000-0000-0000-0000-000000000000}"/>
          </ac:spMkLst>
        </pc:spChg>
        <pc:picChg chg="add mod">
          <ac:chgData name="Xouplidis, Pavlos / Kuehne + Nagel / Skg MI-GF" userId="bfd052ad-00ad-4ac0-9cab-800203be81ff" providerId="ADAL" clId="{6BB0CDD1-3A05-4B59-A103-1E7B218F07CB}" dt="2024-10-20T17:54:41.951" v="1147" actId="14100"/>
          <ac:picMkLst>
            <pc:docMk/>
            <pc:sldMk cId="3545321615" sldId="3533"/>
            <ac:picMk id="3" creationId="{6B588487-293C-3EAF-537D-72A667C73957}"/>
          </ac:picMkLst>
        </pc:picChg>
      </pc:sldChg>
      <pc:sldChg chg="addSp modSp add mod">
        <pc:chgData name="Xouplidis, Pavlos / Kuehne + Nagel / Skg MI-GF" userId="bfd052ad-00ad-4ac0-9cab-800203be81ff" providerId="ADAL" clId="{6BB0CDD1-3A05-4B59-A103-1E7B218F07CB}" dt="2024-10-20T17:58:16.345" v="1155" actId="113"/>
        <pc:sldMkLst>
          <pc:docMk/>
          <pc:sldMk cId="765033660" sldId="3534"/>
        </pc:sldMkLst>
        <pc:spChg chg="add">
          <ac:chgData name="Xouplidis, Pavlos / Kuehne + Nagel / Skg MI-GF" userId="bfd052ad-00ad-4ac0-9cab-800203be81ff" providerId="ADAL" clId="{6BB0CDD1-3A05-4B59-A103-1E7B218F07CB}" dt="2024-10-17T09:48:27.075" v="481"/>
          <ac:spMkLst>
            <pc:docMk/>
            <pc:sldMk cId="765033660" sldId="3534"/>
            <ac:spMk id="3" creationId="{2FF073FA-9D2E-7900-1BF7-10D9CDCECBAA}"/>
          </ac:spMkLst>
        </pc:spChg>
        <pc:spChg chg="mod">
          <ac:chgData name="Xouplidis, Pavlos / Kuehne + Nagel / Skg MI-GF" userId="bfd052ad-00ad-4ac0-9cab-800203be81ff" providerId="ADAL" clId="{6BB0CDD1-3A05-4B59-A103-1E7B218F07CB}" dt="2024-10-17T09:48:17.797" v="480" actId="14100"/>
          <ac:spMkLst>
            <pc:docMk/>
            <pc:sldMk cId="765033660" sldId="3534"/>
            <ac:spMk id="23" creationId="{00000000-0000-0000-0000-000000000000}"/>
          </ac:spMkLst>
        </pc:spChg>
        <pc:spChg chg="mod">
          <ac:chgData name="Xouplidis, Pavlos / Kuehne + Nagel / Skg MI-GF" userId="bfd052ad-00ad-4ac0-9cab-800203be81ff" providerId="ADAL" clId="{6BB0CDD1-3A05-4B59-A103-1E7B218F07CB}" dt="2024-10-20T17:58:16.345" v="1155" actId="113"/>
          <ac:spMkLst>
            <pc:docMk/>
            <pc:sldMk cId="765033660" sldId="3534"/>
            <ac:spMk id="25" creationId="{00000000-0000-0000-0000-000000000000}"/>
          </ac:spMkLst>
        </pc:spChg>
        <pc:picChg chg="add mod">
          <ac:chgData name="Xouplidis, Pavlos / Kuehne + Nagel / Skg MI-GF" userId="bfd052ad-00ad-4ac0-9cab-800203be81ff" providerId="ADAL" clId="{6BB0CDD1-3A05-4B59-A103-1E7B218F07CB}" dt="2024-10-20T17:58:07.736" v="1153"/>
          <ac:picMkLst>
            <pc:docMk/>
            <pc:sldMk cId="765033660" sldId="3534"/>
            <ac:picMk id="4" creationId="{11B20CC7-19D9-512F-0C6A-46EB63EF27D9}"/>
          </ac:picMkLst>
        </pc:picChg>
      </pc:sldChg>
      <pc:sldChg chg="modSp add mod">
        <pc:chgData name="Xouplidis, Pavlos / Kuehne + Nagel / Skg MI-GF" userId="bfd052ad-00ad-4ac0-9cab-800203be81ff" providerId="ADAL" clId="{6BB0CDD1-3A05-4B59-A103-1E7B218F07CB}" dt="2024-10-20T17:22:29.479" v="793"/>
        <pc:sldMkLst>
          <pc:docMk/>
          <pc:sldMk cId="3207080998" sldId="3535"/>
        </pc:sldMkLst>
        <pc:spChg chg="mod">
          <ac:chgData name="Xouplidis, Pavlos / Kuehne + Nagel / Skg MI-GF" userId="bfd052ad-00ad-4ac0-9cab-800203be81ff" providerId="ADAL" clId="{6BB0CDD1-3A05-4B59-A103-1E7B218F07CB}" dt="2024-10-20T17:21:59.129" v="791" actId="20577"/>
          <ac:spMkLst>
            <pc:docMk/>
            <pc:sldMk cId="3207080998" sldId="3535"/>
            <ac:spMk id="23" creationId="{00000000-0000-0000-0000-000000000000}"/>
          </ac:spMkLst>
        </pc:spChg>
        <pc:spChg chg="mod">
          <ac:chgData name="Xouplidis, Pavlos / Kuehne + Nagel / Skg MI-GF" userId="bfd052ad-00ad-4ac0-9cab-800203be81ff" providerId="ADAL" clId="{6BB0CDD1-3A05-4B59-A103-1E7B218F07CB}" dt="2024-10-20T17:22:29.479" v="793"/>
          <ac:spMkLst>
            <pc:docMk/>
            <pc:sldMk cId="3207080998" sldId="3535"/>
            <ac:spMk id="25" creationId="{00000000-0000-0000-0000-000000000000}"/>
          </ac:spMkLst>
        </pc:spChg>
      </pc:sldChg>
      <pc:sldChg chg="addSp delSp modSp add mod">
        <pc:chgData name="Xouplidis, Pavlos / Kuehne + Nagel / Skg MI-GF" userId="bfd052ad-00ad-4ac0-9cab-800203be81ff" providerId="ADAL" clId="{6BB0CDD1-3A05-4B59-A103-1E7B218F07CB}" dt="2024-10-17T10:39:01.493" v="569" actId="1076"/>
        <pc:sldMkLst>
          <pc:docMk/>
          <pc:sldMk cId="3863632252" sldId="3536"/>
        </pc:sldMkLst>
        <pc:spChg chg="mod">
          <ac:chgData name="Xouplidis, Pavlos / Kuehne + Nagel / Skg MI-GF" userId="bfd052ad-00ad-4ac0-9cab-800203be81ff" providerId="ADAL" clId="{6BB0CDD1-3A05-4B59-A103-1E7B218F07CB}" dt="2024-10-17T10:35:29.568" v="563" actId="20577"/>
          <ac:spMkLst>
            <pc:docMk/>
            <pc:sldMk cId="3863632252" sldId="3536"/>
            <ac:spMk id="23" creationId="{00000000-0000-0000-0000-000000000000}"/>
          </ac:spMkLst>
        </pc:spChg>
        <pc:spChg chg="del">
          <ac:chgData name="Xouplidis, Pavlos / Kuehne + Nagel / Skg MI-GF" userId="bfd052ad-00ad-4ac0-9cab-800203be81ff" providerId="ADAL" clId="{6BB0CDD1-3A05-4B59-A103-1E7B218F07CB}" dt="2024-10-17T10:36:49.009" v="564" actId="478"/>
          <ac:spMkLst>
            <pc:docMk/>
            <pc:sldMk cId="3863632252" sldId="3536"/>
            <ac:spMk id="25" creationId="{00000000-0000-0000-0000-000000000000}"/>
          </ac:spMkLst>
        </pc:spChg>
        <pc:picChg chg="add del">
          <ac:chgData name="Xouplidis, Pavlos / Kuehne + Nagel / Skg MI-GF" userId="bfd052ad-00ad-4ac0-9cab-800203be81ff" providerId="ADAL" clId="{6BB0CDD1-3A05-4B59-A103-1E7B218F07CB}" dt="2024-10-17T10:36:58.860" v="566" actId="478"/>
          <ac:picMkLst>
            <pc:docMk/>
            <pc:sldMk cId="3863632252" sldId="3536"/>
            <ac:picMk id="3" creationId="{EFD3690C-F107-8DCC-FDDC-70F7E496D806}"/>
          </ac:picMkLst>
        </pc:picChg>
        <pc:picChg chg="add mod">
          <ac:chgData name="Xouplidis, Pavlos / Kuehne + Nagel / Skg MI-GF" userId="bfd052ad-00ad-4ac0-9cab-800203be81ff" providerId="ADAL" clId="{6BB0CDD1-3A05-4B59-A103-1E7B218F07CB}" dt="2024-10-17T10:39:01.493" v="569" actId="1076"/>
          <ac:picMkLst>
            <pc:docMk/>
            <pc:sldMk cId="3863632252" sldId="3536"/>
            <ac:picMk id="4" creationId="{F3A8EF37-1935-A9AB-0449-42D76786F54B}"/>
          </ac:picMkLst>
        </pc:picChg>
      </pc:sldChg>
      <pc:sldChg chg="modSp add mod">
        <pc:chgData name="Xouplidis, Pavlos / Kuehne + Nagel / Skg MI-GF" userId="bfd052ad-00ad-4ac0-9cab-800203be81ff" providerId="ADAL" clId="{6BB0CDD1-3A05-4B59-A103-1E7B218F07CB}" dt="2024-10-20T17:07:02.102" v="699"/>
        <pc:sldMkLst>
          <pc:docMk/>
          <pc:sldMk cId="868220255" sldId="3537"/>
        </pc:sldMkLst>
        <pc:spChg chg="mod">
          <ac:chgData name="Xouplidis, Pavlos / Kuehne + Nagel / Skg MI-GF" userId="bfd052ad-00ad-4ac0-9cab-800203be81ff" providerId="ADAL" clId="{6BB0CDD1-3A05-4B59-A103-1E7B218F07CB}" dt="2024-10-20T17:05:28.342" v="698" actId="20577"/>
          <ac:spMkLst>
            <pc:docMk/>
            <pc:sldMk cId="868220255" sldId="3537"/>
            <ac:spMk id="23" creationId="{00000000-0000-0000-0000-000000000000}"/>
          </ac:spMkLst>
        </pc:spChg>
        <pc:spChg chg="mod">
          <ac:chgData name="Xouplidis, Pavlos / Kuehne + Nagel / Skg MI-GF" userId="bfd052ad-00ad-4ac0-9cab-800203be81ff" providerId="ADAL" clId="{6BB0CDD1-3A05-4B59-A103-1E7B218F07CB}" dt="2024-10-20T17:07:02.102" v="699"/>
          <ac:spMkLst>
            <pc:docMk/>
            <pc:sldMk cId="868220255" sldId="3537"/>
            <ac:spMk id="25" creationId="{00000000-0000-0000-0000-000000000000}"/>
          </ac:spMkLst>
        </pc:spChg>
      </pc:sldChg>
      <pc:sldChg chg="modSp add mod">
        <pc:chgData name="Xouplidis, Pavlos / Kuehne + Nagel / Skg MI-GF" userId="bfd052ad-00ad-4ac0-9cab-800203be81ff" providerId="ADAL" clId="{6BB0CDD1-3A05-4B59-A103-1E7B218F07CB}" dt="2024-10-20T17:07:20.676" v="701"/>
        <pc:sldMkLst>
          <pc:docMk/>
          <pc:sldMk cId="1047502968" sldId="3538"/>
        </pc:sldMkLst>
        <pc:spChg chg="mod">
          <ac:chgData name="Xouplidis, Pavlos / Kuehne + Nagel / Skg MI-GF" userId="bfd052ad-00ad-4ac0-9cab-800203be81ff" providerId="ADAL" clId="{6BB0CDD1-3A05-4B59-A103-1E7B218F07CB}" dt="2024-10-20T17:07:20.676" v="701"/>
          <ac:spMkLst>
            <pc:docMk/>
            <pc:sldMk cId="1047502968" sldId="3538"/>
            <ac:spMk id="25" creationId="{00000000-0000-0000-0000-000000000000}"/>
          </ac:spMkLst>
        </pc:spChg>
      </pc:sldChg>
      <pc:sldChg chg="modSp add mod">
        <pc:chgData name="Xouplidis, Pavlos / Kuehne + Nagel / Skg MI-GF" userId="bfd052ad-00ad-4ac0-9cab-800203be81ff" providerId="ADAL" clId="{6BB0CDD1-3A05-4B59-A103-1E7B218F07CB}" dt="2024-10-20T17:08:02.124" v="706"/>
        <pc:sldMkLst>
          <pc:docMk/>
          <pc:sldMk cId="280470472" sldId="3539"/>
        </pc:sldMkLst>
        <pc:spChg chg="mod">
          <ac:chgData name="Xouplidis, Pavlos / Kuehne + Nagel / Skg MI-GF" userId="bfd052ad-00ad-4ac0-9cab-800203be81ff" providerId="ADAL" clId="{6BB0CDD1-3A05-4B59-A103-1E7B218F07CB}" dt="2024-10-20T17:07:46.482" v="705" actId="20577"/>
          <ac:spMkLst>
            <pc:docMk/>
            <pc:sldMk cId="280470472" sldId="3539"/>
            <ac:spMk id="23" creationId="{00000000-0000-0000-0000-000000000000}"/>
          </ac:spMkLst>
        </pc:spChg>
        <pc:spChg chg="mod">
          <ac:chgData name="Xouplidis, Pavlos / Kuehne + Nagel / Skg MI-GF" userId="bfd052ad-00ad-4ac0-9cab-800203be81ff" providerId="ADAL" clId="{6BB0CDD1-3A05-4B59-A103-1E7B218F07CB}" dt="2024-10-20T17:08:02.124" v="706"/>
          <ac:spMkLst>
            <pc:docMk/>
            <pc:sldMk cId="280470472" sldId="3539"/>
            <ac:spMk id="25" creationId="{00000000-0000-0000-0000-000000000000}"/>
          </ac:spMkLst>
        </pc:spChg>
      </pc:sldChg>
    </pc:docChg>
  </pc:docChgLst>
  <pc:docChgLst>
    <pc:chgData name="Xouplidis, Pavlos / Kuehne + Nagel / Skg MI-GF" userId="bfd052ad-00ad-4ac0-9cab-800203be81ff" providerId="ADAL" clId="{E9458B1E-A9A1-48F0-A8E5-10D2C246CDB3}"/>
    <pc:docChg chg="undo custSel delSld modSld sldOrd modSection">
      <pc:chgData name="Xouplidis, Pavlos / Kuehne + Nagel / Skg MI-GF" userId="bfd052ad-00ad-4ac0-9cab-800203be81ff" providerId="ADAL" clId="{E9458B1E-A9A1-48F0-A8E5-10D2C246CDB3}" dt="2024-09-29T15:22:18.484" v="554" actId="47"/>
      <pc:docMkLst>
        <pc:docMk/>
      </pc:docMkLst>
      <pc:sldChg chg="ord">
        <pc:chgData name="Xouplidis, Pavlos / Kuehne + Nagel / Skg MI-GF" userId="bfd052ad-00ad-4ac0-9cab-800203be81ff" providerId="ADAL" clId="{E9458B1E-A9A1-48F0-A8E5-10D2C246CDB3}" dt="2024-09-29T15:11:51.185" v="189"/>
        <pc:sldMkLst>
          <pc:docMk/>
          <pc:sldMk cId="518851696" sldId="269"/>
        </pc:sldMkLst>
      </pc:sldChg>
      <pc:sldChg chg="modSp mod">
        <pc:chgData name="Xouplidis, Pavlos / Kuehne + Nagel / Skg MI-GF" userId="bfd052ad-00ad-4ac0-9cab-800203be81ff" providerId="ADAL" clId="{E9458B1E-A9A1-48F0-A8E5-10D2C246CDB3}" dt="2024-09-29T15:18:12.524" v="479" actId="20577"/>
        <pc:sldMkLst>
          <pc:docMk/>
          <pc:sldMk cId="2983567435" sldId="455"/>
        </pc:sldMkLst>
        <pc:spChg chg="mod">
          <ac:chgData name="Xouplidis, Pavlos / Kuehne + Nagel / Skg MI-GF" userId="bfd052ad-00ad-4ac0-9cab-800203be81ff" providerId="ADAL" clId="{E9458B1E-A9A1-48F0-A8E5-10D2C246CDB3}" dt="2024-09-29T15:18:12.524" v="479" actId="20577"/>
          <ac:spMkLst>
            <pc:docMk/>
            <pc:sldMk cId="2983567435" sldId="455"/>
            <ac:spMk id="25" creationId="{00000000-0000-0000-0000-000000000000}"/>
          </ac:spMkLst>
        </pc:spChg>
      </pc:sldChg>
      <pc:sldChg chg="modSp mod ord">
        <pc:chgData name="Xouplidis, Pavlos / Kuehne + Nagel / Skg MI-GF" userId="bfd052ad-00ad-4ac0-9cab-800203be81ff" providerId="ADAL" clId="{E9458B1E-A9A1-48F0-A8E5-10D2C246CDB3}" dt="2024-09-29T15:11:51.185" v="189"/>
        <pc:sldMkLst>
          <pc:docMk/>
          <pc:sldMk cId="3339089442" sldId="768"/>
        </pc:sldMkLst>
        <pc:spChg chg="mod">
          <ac:chgData name="Xouplidis, Pavlos / Kuehne + Nagel / Skg MI-GF" userId="bfd052ad-00ad-4ac0-9cab-800203be81ff" providerId="ADAL" clId="{E9458B1E-A9A1-48F0-A8E5-10D2C246CDB3}" dt="2024-09-29T15:09:13.365" v="177" actId="6549"/>
          <ac:spMkLst>
            <pc:docMk/>
            <pc:sldMk cId="3339089442" sldId="768"/>
            <ac:spMk id="8" creationId="{00000000-0000-0000-0000-000000000000}"/>
          </ac:spMkLst>
        </pc:spChg>
      </pc:sldChg>
      <pc:sldChg chg="del">
        <pc:chgData name="Xouplidis, Pavlos / Kuehne + Nagel / Skg MI-GF" userId="bfd052ad-00ad-4ac0-9cab-800203be81ff" providerId="ADAL" clId="{E9458B1E-A9A1-48F0-A8E5-10D2C246CDB3}" dt="2024-09-29T15:04:28.099" v="149" actId="47"/>
        <pc:sldMkLst>
          <pc:docMk/>
          <pc:sldMk cId="282545507" sldId="2889"/>
        </pc:sldMkLst>
      </pc:sldChg>
      <pc:sldChg chg="modSp mod">
        <pc:chgData name="Xouplidis, Pavlos / Kuehne + Nagel / Skg MI-GF" userId="bfd052ad-00ad-4ac0-9cab-800203be81ff" providerId="ADAL" clId="{E9458B1E-A9A1-48F0-A8E5-10D2C246CDB3}" dt="2024-09-29T15:02:23.108" v="47" actId="20577"/>
        <pc:sldMkLst>
          <pc:docMk/>
          <pc:sldMk cId="443062221" sldId="3461"/>
        </pc:sldMkLst>
        <pc:spChg chg="mod">
          <ac:chgData name="Xouplidis, Pavlos / Kuehne + Nagel / Skg MI-GF" userId="bfd052ad-00ad-4ac0-9cab-800203be81ff" providerId="ADAL" clId="{E9458B1E-A9A1-48F0-A8E5-10D2C246CDB3}" dt="2024-09-29T15:01:07.495" v="43" actId="1076"/>
          <ac:spMkLst>
            <pc:docMk/>
            <pc:sldMk cId="443062221" sldId="3461"/>
            <ac:spMk id="3" creationId="{318EBB3E-6C79-4F35-B285-D9A7CE550F67}"/>
          </ac:spMkLst>
        </pc:spChg>
        <pc:spChg chg="mod">
          <ac:chgData name="Xouplidis, Pavlos / Kuehne + Nagel / Skg MI-GF" userId="bfd052ad-00ad-4ac0-9cab-800203be81ff" providerId="ADAL" clId="{E9458B1E-A9A1-48F0-A8E5-10D2C246CDB3}" dt="2024-09-29T15:02:23.108" v="47" actId="20577"/>
          <ac:spMkLst>
            <pc:docMk/>
            <pc:sldMk cId="443062221" sldId="3461"/>
            <ac:spMk id="4" creationId="{C65FE165-BE51-BE90-D4D5-5347EE33F3C8}"/>
          </ac:spMkLst>
        </pc:spChg>
      </pc:sldChg>
      <pc:sldChg chg="ord">
        <pc:chgData name="Xouplidis, Pavlos / Kuehne + Nagel / Skg MI-GF" userId="bfd052ad-00ad-4ac0-9cab-800203be81ff" providerId="ADAL" clId="{E9458B1E-A9A1-48F0-A8E5-10D2C246CDB3}" dt="2024-09-29T15:11:51.185" v="189"/>
        <pc:sldMkLst>
          <pc:docMk/>
          <pc:sldMk cId="3848280827" sldId="3462"/>
        </pc:sldMkLst>
      </pc:sldChg>
      <pc:sldChg chg="delSp modSp mod ord">
        <pc:chgData name="Xouplidis, Pavlos / Kuehne + Nagel / Skg MI-GF" userId="bfd052ad-00ad-4ac0-9cab-800203be81ff" providerId="ADAL" clId="{E9458B1E-A9A1-48F0-A8E5-10D2C246CDB3}" dt="2024-09-29T15:21:52.676" v="551"/>
        <pc:sldMkLst>
          <pc:docMk/>
          <pc:sldMk cId="618026942" sldId="3463"/>
        </pc:sldMkLst>
        <pc:spChg chg="mod">
          <ac:chgData name="Xouplidis, Pavlos / Kuehne + Nagel / Skg MI-GF" userId="bfd052ad-00ad-4ac0-9cab-800203be81ff" providerId="ADAL" clId="{E9458B1E-A9A1-48F0-A8E5-10D2C246CDB3}" dt="2024-09-29T15:03:26.247" v="107" actId="1076"/>
          <ac:spMkLst>
            <pc:docMk/>
            <pc:sldMk cId="618026942" sldId="3463"/>
            <ac:spMk id="3" creationId="{412EBCE7-A697-1F47-15B1-4494B1A18EB6}"/>
          </ac:spMkLst>
        </pc:spChg>
        <pc:spChg chg="del mod">
          <ac:chgData name="Xouplidis, Pavlos / Kuehne + Nagel / Skg MI-GF" userId="bfd052ad-00ad-4ac0-9cab-800203be81ff" providerId="ADAL" clId="{E9458B1E-A9A1-48F0-A8E5-10D2C246CDB3}" dt="2024-09-29T15:03:23.681" v="106" actId="478"/>
          <ac:spMkLst>
            <pc:docMk/>
            <pc:sldMk cId="618026942" sldId="3463"/>
            <ac:spMk id="5" creationId="{A3E7FE73-E715-5E7F-5454-57756CB794A2}"/>
          </ac:spMkLst>
        </pc:spChg>
      </pc:sldChg>
      <pc:sldChg chg="modSp mod ord">
        <pc:chgData name="Xouplidis, Pavlos / Kuehne + Nagel / Skg MI-GF" userId="bfd052ad-00ad-4ac0-9cab-800203be81ff" providerId="ADAL" clId="{E9458B1E-A9A1-48F0-A8E5-10D2C246CDB3}" dt="2024-09-29T15:21:58.601" v="553"/>
        <pc:sldMkLst>
          <pc:docMk/>
          <pc:sldMk cId="2950792976" sldId="3464"/>
        </pc:sldMkLst>
        <pc:spChg chg="mod">
          <ac:chgData name="Xouplidis, Pavlos / Kuehne + Nagel / Skg MI-GF" userId="bfd052ad-00ad-4ac0-9cab-800203be81ff" providerId="ADAL" clId="{E9458B1E-A9A1-48F0-A8E5-10D2C246CDB3}" dt="2024-09-29T15:18:45.012" v="481" actId="20577"/>
          <ac:spMkLst>
            <pc:docMk/>
            <pc:sldMk cId="2950792976" sldId="3464"/>
            <ac:spMk id="3" creationId="{412EBCE7-A697-1F47-15B1-4494B1A18EB6}"/>
          </ac:spMkLst>
        </pc:spChg>
      </pc:sldChg>
      <pc:sldChg chg="del">
        <pc:chgData name="Xouplidis, Pavlos / Kuehne + Nagel / Skg MI-GF" userId="bfd052ad-00ad-4ac0-9cab-800203be81ff" providerId="ADAL" clId="{E9458B1E-A9A1-48F0-A8E5-10D2C246CDB3}" dt="2024-09-29T15:04:23.888" v="147" actId="47"/>
        <pc:sldMkLst>
          <pc:docMk/>
          <pc:sldMk cId="602148585" sldId="3465"/>
        </pc:sldMkLst>
      </pc:sldChg>
      <pc:sldChg chg="del">
        <pc:chgData name="Xouplidis, Pavlos / Kuehne + Nagel / Skg MI-GF" userId="bfd052ad-00ad-4ac0-9cab-800203be81ff" providerId="ADAL" clId="{E9458B1E-A9A1-48F0-A8E5-10D2C246CDB3}" dt="2024-09-29T15:19:42.208" v="512" actId="47"/>
        <pc:sldMkLst>
          <pc:docMk/>
          <pc:sldMk cId="726539436" sldId="3466"/>
        </pc:sldMkLst>
      </pc:sldChg>
      <pc:sldChg chg="modSp del mod">
        <pc:chgData name="Xouplidis, Pavlos / Kuehne + Nagel / Skg MI-GF" userId="bfd052ad-00ad-4ac0-9cab-800203be81ff" providerId="ADAL" clId="{E9458B1E-A9A1-48F0-A8E5-10D2C246CDB3}" dt="2024-09-29T15:22:18.484" v="554" actId="47"/>
        <pc:sldMkLst>
          <pc:docMk/>
          <pc:sldMk cId="4062090447" sldId="3467"/>
        </pc:sldMkLst>
        <pc:spChg chg="mod">
          <ac:chgData name="Xouplidis, Pavlos / Kuehne + Nagel / Skg MI-GF" userId="bfd052ad-00ad-4ac0-9cab-800203be81ff" providerId="ADAL" clId="{E9458B1E-A9A1-48F0-A8E5-10D2C246CDB3}" dt="2024-09-29T15:04:44.756" v="154" actId="20577"/>
          <ac:spMkLst>
            <pc:docMk/>
            <pc:sldMk cId="4062090447" sldId="3467"/>
            <ac:spMk id="23" creationId="{00000000-0000-0000-0000-000000000000}"/>
          </ac:spMkLst>
        </pc:spChg>
      </pc:sldChg>
      <pc:sldChg chg="del">
        <pc:chgData name="Xouplidis, Pavlos / Kuehne + Nagel / Skg MI-GF" userId="bfd052ad-00ad-4ac0-9cab-800203be81ff" providerId="ADAL" clId="{E9458B1E-A9A1-48F0-A8E5-10D2C246CDB3}" dt="2024-09-29T15:04:26.572" v="148" actId="47"/>
        <pc:sldMkLst>
          <pc:docMk/>
          <pc:sldMk cId="2435320619" sldId="3469"/>
        </pc:sldMkLst>
      </pc:sldChg>
      <pc:sldChg chg="del">
        <pc:chgData name="Xouplidis, Pavlos / Kuehne + Nagel / Skg MI-GF" userId="bfd052ad-00ad-4ac0-9cab-800203be81ff" providerId="ADAL" clId="{E9458B1E-A9A1-48F0-A8E5-10D2C246CDB3}" dt="2024-09-29T15:19:36.249" v="509" actId="47"/>
        <pc:sldMkLst>
          <pc:docMk/>
          <pc:sldMk cId="1752476469" sldId="3470"/>
        </pc:sldMkLst>
      </pc:sldChg>
      <pc:sldChg chg="del">
        <pc:chgData name="Xouplidis, Pavlos / Kuehne + Nagel / Skg MI-GF" userId="bfd052ad-00ad-4ac0-9cab-800203be81ff" providerId="ADAL" clId="{E9458B1E-A9A1-48F0-A8E5-10D2C246CDB3}" dt="2024-09-29T15:19:38.865" v="510" actId="47"/>
        <pc:sldMkLst>
          <pc:docMk/>
          <pc:sldMk cId="4260744005" sldId="3471"/>
        </pc:sldMkLst>
      </pc:sldChg>
      <pc:sldChg chg="modSp mod">
        <pc:chgData name="Xouplidis, Pavlos / Kuehne + Nagel / Skg MI-GF" userId="bfd052ad-00ad-4ac0-9cab-800203be81ff" providerId="ADAL" clId="{E9458B1E-A9A1-48F0-A8E5-10D2C246CDB3}" dt="2024-09-29T15:19:16.506" v="499" actId="20577"/>
        <pc:sldMkLst>
          <pc:docMk/>
          <pc:sldMk cId="2414951896" sldId="3472"/>
        </pc:sldMkLst>
        <pc:spChg chg="mod">
          <ac:chgData name="Xouplidis, Pavlos / Kuehne + Nagel / Skg MI-GF" userId="bfd052ad-00ad-4ac0-9cab-800203be81ff" providerId="ADAL" clId="{E9458B1E-A9A1-48F0-A8E5-10D2C246CDB3}" dt="2024-09-29T15:19:07.603" v="488" actId="20577"/>
          <ac:spMkLst>
            <pc:docMk/>
            <pc:sldMk cId="2414951896" sldId="3472"/>
            <ac:spMk id="23" creationId="{00000000-0000-0000-0000-000000000000}"/>
          </ac:spMkLst>
        </pc:spChg>
        <pc:spChg chg="mod">
          <ac:chgData name="Xouplidis, Pavlos / Kuehne + Nagel / Skg MI-GF" userId="bfd052ad-00ad-4ac0-9cab-800203be81ff" providerId="ADAL" clId="{E9458B1E-A9A1-48F0-A8E5-10D2C246CDB3}" dt="2024-09-29T15:19:16.506" v="499" actId="20577"/>
          <ac:spMkLst>
            <pc:docMk/>
            <pc:sldMk cId="2414951896" sldId="3472"/>
            <ac:spMk id="25" creationId="{00000000-0000-0000-0000-000000000000}"/>
          </ac:spMkLst>
        </pc:spChg>
      </pc:sldChg>
      <pc:sldChg chg="del">
        <pc:chgData name="Xouplidis, Pavlos / Kuehne + Nagel / Skg MI-GF" userId="bfd052ad-00ad-4ac0-9cab-800203be81ff" providerId="ADAL" clId="{E9458B1E-A9A1-48F0-A8E5-10D2C246CDB3}" dt="2024-09-29T15:19:22.024" v="501" actId="47"/>
        <pc:sldMkLst>
          <pc:docMk/>
          <pc:sldMk cId="3557267717" sldId="3473"/>
        </pc:sldMkLst>
      </pc:sldChg>
      <pc:sldChg chg="del">
        <pc:chgData name="Xouplidis, Pavlos / Kuehne + Nagel / Skg MI-GF" userId="bfd052ad-00ad-4ac0-9cab-800203be81ff" providerId="ADAL" clId="{E9458B1E-A9A1-48F0-A8E5-10D2C246CDB3}" dt="2024-09-29T15:19:29.992" v="504" actId="47"/>
        <pc:sldMkLst>
          <pc:docMk/>
          <pc:sldMk cId="2343953829" sldId="3474"/>
        </pc:sldMkLst>
      </pc:sldChg>
      <pc:sldChg chg="del">
        <pc:chgData name="Xouplidis, Pavlos / Kuehne + Nagel / Skg MI-GF" userId="bfd052ad-00ad-4ac0-9cab-800203be81ff" providerId="ADAL" clId="{E9458B1E-A9A1-48F0-A8E5-10D2C246CDB3}" dt="2024-09-29T15:19:26.814" v="502" actId="47"/>
        <pc:sldMkLst>
          <pc:docMk/>
          <pc:sldMk cId="3454091159" sldId="3475"/>
        </pc:sldMkLst>
      </pc:sldChg>
      <pc:sldChg chg="del">
        <pc:chgData name="Xouplidis, Pavlos / Kuehne + Nagel / Skg MI-GF" userId="bfd052ad-00ad-4ac0-9cab-800203be81ff" providerId="ADAL" clId="{E9458B1E-A9A1-48F0-A8E5-10D2C246CDB3}" dt="2024-09-29T15:04:34.455" v="150" actId="47"/>
        <pc:sldMkLst>
          <pc:docMk/>
          <pc:sldMk cId="766540581" sldId="3476"/>
        </pc:sldMkLst>
      </pc:sldChg>
      <pc:sldChg chg="modSp mod ord">
        <pc:chgData name="Xouplidis, Pavlos / Kuehne + Nagel / Skg MI-GF" userId="bfd052ad-00ad-4ac0-9cab-800203be81ff" providerId="ADAL" clId="{E9458B1E-A9A1-48F0-A8E5-10D2C246CDB3}" dt="2024-09-29T15:18:27.609" v="480"/>
        <pc:sldMkLst>
          <pc:docMk/>
          <pc:sldMk cId="1276985878" sldId="3477"/>
        </pc:sldMkLst>
        <pc:spChg chg="mod">
          <ac:chgData name="Xouplidis, Pavlos / Kuehne + Nagel / Skg MI-GF" userId="bfd052ad-00ad-4ac0-9cab-800203be81ff" providerId="ADAL" clId="{E9458B1E-A9A1-48F0-A8E5-10D2C246CDB3}" dt="2024-09-29T15:18:27.609" v="480"/>
          <ac:spMkLst>
            <pc:docMk/>
            <pc:sldMk cId="1276985878" sldId="3477"/>
            <ac:spMk id="25" creationId="{00000000-0000-0000-0000-000000000000}"/>
          </ac:spMkLst>
        </pc:spChg>
      </pc:sldChg>
      <pc:sldChg chg="del">
        <pc:chgData name="Xouplidis, Pavlos / Kuehne + Nagel / Skg MI-GF" userId="bfd052ad-00ad-4ac0-9cab-800203be81ff" providerId="ADAL" clId="{E9458B1E-A9A1-48F0-A8E5-10D2C246CDB3}" dt="2024-09-29T15:19:31.220" v="505" actId="47"/>
        <pc:sldMkLst>
          <pc:docMk/>
          <pc:sldMk cId="2428852840" sldId="3478"/>
        </pc:sldMkLst>
      </pc:sldChg>
      <pc:sldChg chg="del">
        <pc:chgData name="Xouplidis, Pavlos / Kuehne + Nagel / Skg MI-GF" userId="bfd052ad-00ad-4ac0-9cab-800203be81ff" providerId="ADAL" clId="{E9458B1E-A9A1-48F0-A8E5-10D2C246CDB3}" dt="2024-09-29T15:19:20.849" v="500" actId="47"/>
        <pc:sldMkLst>
          <pc:docMk/>
          <pc:sldMk cId="1914109225" sldId="3479"/>
        </pc:sldMkLst>
      </pc:sldChg>
      <pc:sldChg chg="modSp mod">
        <pc:chgData name="Xouplidis, Pavlos / Kuehne + Nagel / Skg MI-GF" userId="bfd052ad-00ad-4ac0-9cab-800203be81ff" providerId="ADAL" clId="{E9458B1E-A9A1-48F0-A8E5-10D2C246CDB3}" dt="2024-09-29T15:20:25.017" v="535" actId="20577"/>
        <pc:sldMkLst>
          <pc:docMk/>
          <pc:sldMk cId="3487376703" sldId="3480"/>
        </pc:sldMkLst>
        <pc:spChg chg="mod">
          <ac:chgData name="Xouplidis, Pavlos / Kuehne + Nagel / Skg MI-GF" userId="bfd052ad-00ad-4ac0-9cab-800203be81ff" providerId="ADAL" clId="{E9458B1E-A9A1-48F0-A8E5-10D2C246CDB3}" dt="2024-09-29T15:20:19.210" v="528" actId="20577"/>
          <ac:spMkLst>
            <pc:docMk/>
            <pc:sldMk cId="3487376703" sldId="3480"/>
            <ac:spMk id="23" creationId="{00000000-0000-0000-0000-000000000000}"/>
          </ac:spMkLst>
        </pc:spChg>
        <pc:spChg chg="mod">
          <ac:chgData name="Xouplidis, Pavlos / Kuehne + Nagel / Skg MI-GF" userId="bfd052ad-00ad-4ac0-9cab-800203be81ff" providerId="ADAL" clId="{E9458B1E-A9A1-48F0-A8E5-10D2C246CDB3}" dt="2024-09-29T15:20:25.017" v="535" actId="20577"/>
          <ac:spMkLst>
            <pc:docMk/>
            <pc:sldMk cId="3487376703" sldId="3480"/>
            <ac:spMk id="25" creationId="{00000000-0000-0000-0000-000000000000}"/>
          </ac:spMkLst>
        </pc:spChg>
      </pc:sldChg>
      <pc:sldChg chg="del">
        <pc:chgData name="Xouplidis, Pavlos / Kuehne + Nagel / Skg MI-GF" userId="bfd052ad-00ad-4ac0-9cab-800203be81ff" providerId="ADAL" clId="{E9458B1E-A9A1-48F0-A8E5-10D2C246CDB3}" dt="2024-09-29T15:20:33.423" v="536" actId="47"/>
        <pc:sldMkLst>
          <pc:docMk/>
          <pc:sldMk cId="1175639101" sldId="3481"/>
        </pc:sldMkLst>
      </pc:sldChg>
      <pc:sldChg chg="del">
        <pc:chgData name="Xouplidis, Pavlos / Kuehne + Nagel / Skg MI-GF" userId="bfd052ad-00ad-4ac0-9cab-800203be81ff" providerId="ADAL" clId="{E9458B1E-A9A1-48F0-A8E5-10D2C246CDB3}" dt="2024-09-29T15:20:33.423" v="536" actId="47"/>
        <pc:sldMkLst>
          <pc:docMk/>
          <pc:sldMk cId="700922533" sldId="3482"/>
        </pc:sldMkLst>
      </pc:sldChg>
      <pc:sldChg chg="del">
        <pc:chgData name="Xouplidis, Pavlos / Kuehne + Nagel / Skg MI-GF" userId="bfd052ad-00ad-4ac0-9cab-800203be81ff" providerId="ADAL" clId="{E9458B1E-A9A1-48F0-A8E5-10D2C246CDB3}" dt="2024-09-29T15:20:33.423" v="536" actId="47"/>
        <pc:sldMkLst>
          <pc:docMk/>
          <pc:sldMk cId="1643143287" sldId="3483"/>
        </pc:sldMkLst>
      </pc:sldChg>
      <pc:sldChg chg="del">
        <pc:chgData name="Xouplidis, Pavlos / Kuehne + Nagel / Skg MI-GF" userId="bfd052ad-00ad-4ac0-9cab-800203be81ff" providerId="ADAL" clId="{E9458B1E-A9A1-48F0-A8E5-10D2C246CDB3}" dt="2024-09-29T15:20:33.423" v="536" actId="47"/>
        <pc:sldMkLst>
          <pc:docMk/>
          <pc:sldMk cId="3126773126" sldId="3484"/>
        </pc:sldMkLst>
      </pc:sldChg>
      <pc:sldChg chg="del">
        <pc:chgData name="Xouplidis, Pavlos / Kuehne + Nagel / Skg MI-GF" userId="bfd052ad-00ad-4ac0-9cab-800203be81ff" providerId="ADAL" clId="{E9458B1E-A9A1-48F0-A8E5-10D2C246CDB3}" dt="2024-09-29T15:20:33.423" v="536" actId="47"/>
        <pc:sldMkLst>
          <pc:docMk/>
          <pc:sldMk cId="3697312478" sldId="3485"/>
        </pc:sldMkLst>
      </pc:sldChg>
      <pc:sldChg chg="del">
        <pc:chgData name="Xouplidis, Pavlos / Kuehne + Nagel / Skg MI-GF" userId="bfd052ad-00ad-4ac0-9cab-800203be81ff" providerId="ADAL" clId="{E9458B1E-A9A1-48F0-A8E5-10D2C246CDB3}" dt="2024-09-29T15:19:40.430" v="511" actId="47"/>
        <pc:sldMkLst>
          <pc:docMk/>
          <pc:sldMk cId="1404824941" sldId="3486"/>
        </pc:sldMkLst>
      </pc:sldChg>
      <pc:sldChg chg="del">
        <pc:chgData name="Xouplidis, Pavlos / Kuehne + Nagel / Skg MI-GF" userId="bfd052ad-00ad-4ac0-9cab-800203be81ff" providerId="ADAL" clId="{E9458B1E-A9A1-48F0-A8E5-10D2C246CDB3}" dt="2024-09-29T15:20:33.423" v="536" actId="47"/>
        <pc:sldMkLst>
          <pc:docMk/>
          <pc:sldMk cId="99432307" sldId="3488"/>
        </pc:sldMkLst>
      </pc:sldChg>
      <pc:sldChg chg="del">
        <pc:chgData name="Xouplidis, Pavlos / Kuehne + Nagel / Skg MI-GF" userId="bfd052ad-00ad-4ac0-9cab-800203be81ff" providerId="ADAL" clId="{E9458B1E-A9A1-48F0-A8E5-10D2C246CDB3}" dt="2024-09-29T15:19:43.834" v="513" actId="47"/>
        <pc:sldMkLst>
          <pc:docMk/>
          <pc:sldMk cId="934395232" sldId="3489"/>
        </pc:sldMkLst>
      </pc:sldChg>
      <pc:sldChg chg="del">
        <pc:chgData name="Xouplidis, Pavlos / Kuehne + Nagel / Skg MI-GF" userId="bfd052ad-00ad-4ac0-9cab-800203be81ff" providerId="ADAL" clId="{E9458B1E-A9A1-48F0-A8E5-10D2C246CDB3}" dt="2024-09-29T15:19:45.212" v="514" actId="47"/>
        <pc:sldMkLst>
          <pc:docMk/>
          <pc:sldMk cId="516437094" sldId="3490"/>
        </pc:sldMkLst>
      </pc:sldChg>
      <pc:sldChg chg="del">
        <pc:chgData name="Xouplidis, Pavlos / Kuehne + Nagel / Skg MI-GF" userId="bfd052ad-00ad-4ac0-9cab-800203be81ff" providerId="ADAL" clId="{E9458B1E-A9A1-48F0-A8E5-10D2C246CDB3}" dt="2024-09-29T15:19:46.419" v="515" actId="47"/>
        <pc:sldMkLst>
          <pc:docMk/>
          <pc:sldMk cId="3970861971" sldId="3491"/>
        </pc:sldMkLst>
      </pc:sldChg>
      <pc:sldChg chg="del">
        <pc:chgData name="Xouplidis, Pavlos / Kuehne + Nagel / Skg MI-GF" userId="bfd052ad-00ad-4ac0-9cab-800203be81ff" providerId="ADAL" clId="{E9458B1E-A9A1-48F0-A8E5-10D2C246CDB3}" dt="2024-09-29T15:19:49.050" v="517" actId="47"/>
        <pc:sldMkLst>
          <pc:docMk/>
          <pc:sldMk cId="1258145661" sldId="3492"/>
        </pc:sldMkLst>
      </pc:sldChg>
      <pc:sldChg chg="del">
        <pc:chgData name="Xouplidis, Pavlos / Kuehne + Nagel / Skg MI-GF" userId="bfd052ad-00ad-4ac0-9cab-800203be81ff" providerId="ADAL" clId="{E9458B1E-A9A1-48F0-A8E5-10D2C246CDB3}" dt="2024-09-29T15:20:33.423" v="536" actId="47"/>
        <pc:sldMkLst>
          <pc:docMk/>
          <pc:sldMk cId="1539682592" sldId="3493"/>
        </pc:sldMkLst>
      </pc:sldChg>
      <pc:sldChg chg="modSp mod ord">
        <pc:chgData name="Xouplidis, Pavlos / Kuehne + Nagel / Skg MI-GF" userId="bfd052ad-00ad-4ac0-9cab-800203be81ff" providerId="ADAL" clId="{E9458B1E-A9A1-48F0-A8E5-10D2C246CDB3}" dt="2024-09-29T15:11:51.185" v="189"/>
        <pc:sldMkLst>
          <pc:docMk/>
          <pc:sldMk cId="1921996929" sldId="3495"/>
        </pc:sldMkLst>
        <pc:spChg chg="mod">
          <ac:chgData name="Xouplidis, Pavlos / Kuehne + Nagel / Skg MI-GF" userId="bfd052ad-00ad-4ac0-9cab-800203be81ff" providerId="ADAL" clId="{E9458B1E-A9A1-48F0-A8E5-10D2C246CDB3}" dt="2024-09-29T15:09:18.026" v="178" actId="6549"/>
          <ac:spMkLst>
            <pc:docMk/>
            <pc:sldMk cId="1921996929" sldId="3495"/>
            <ac:spMk id="8" creationId="{00000000-0000-0000-0000-000000000000}"/>
          </ac:spMkLst>
        </pc:spChg>
      </pc:sldChg>
      <pc:sldChg chg="del">
        <pc:chgData name="Xouplidis, Pavlos / Kuehne + Nagel / Skg MI-GF" userId="bfd052ad-00ad-4ac0-9cab-800203be81ff" providerId="ADAL" clId="{E9458B1E-A9A1-48F0-A8E5-10D2C246CDB3}" dt="2024-09-29T15:19:50.177" v="518" actId="47"/>
        <pc:sldMkLst>
          <pc:docMk/>
          <pc:sldMk cId="3849864165" sldId="3496"/>
        </pc:sldMkLst>
      </pc:sldChg>
      <pc:sldChg chg="del">
        <pc:chgData name="Xouplidis, Pavlos / Kuehne + Nagel / Skg MI-GF" userId="bfd052ad-00ad-4ac0-9cab-800203be81ff" providerId="ADAL" clId="{E9458B1E-A9A1-48F0-A8E5-10D2C246CDB3}" dt="2024-09-29T15:19:51.711" v="519" actId="47"/>
        <pc:sldMkLst>
          <pc:docMk/>
          <pc:sldMk cId="826095666" sldId="3497"/>
        </pc:sldMkLst>
      </pc:sldChg>
      <pc:sldChg chg="del">
        <pc:chgData name="Xouplidis, Pavlos / Kuehne + Nagel / Skg MI-GF" userId="bfd052ad-00ad-4ac0-9cab-800203be81ff" providerId="ADAL" clId="{E9458B1E-A9A1-48F0-A8E5-10D2C246CDB3}" dt="2024-09-29T15:19:57.438" v="522" actId="47"/>
        <pc:sldMkLst>
          <pc:docMk/>
          <pc:sldMk cId="3033887761" sldId="3498"/>
        </pc:sldMkLst>
      </pc:sldChg>
      <pc:sldChg chg="del">
        <pc:chgData name="Xouplidis, Pavlos / Kuehne + Nagel / Skg MI-GF" userId="bfd052ad-00ad-4ac0-9cab-800203be81ff" providerId="ADAL" clId="{E9458B1E-A9A1-48F0-A8E5-10D2C246CDB3}" dt="2024-09-29T15:19:55.873" v="521" actId="47"/>
        <pc:sldMkLst>
          <pc:docMk/>
          <pc:sldMk cId="2787309374" sldId="3499"/>
        </pc:sldMkLst>
      </pc:sldChg>
      <pc:sldChg chg="del">
        <pc:chgData name="Xouplidis, Pavlos / Kuehne + Nagel / Skg MI-GF" userId="bfd052ad-00ad-4ac0-9cab-800203be81ff" providerId="ADAL" clId="{E9458B1E-A9A1-48F0-A8E5-10D2C246CDB3}" dt="2024-09-29T15:19:54.431" v="520" actId="47"/>
        <pc:sldMkLst>
          <pc:docMk/>
          <pc:sldMk cId="2985190510" sldId="3500"/>
        </pc:sldMkLst>
      </pc:sldChg>
      <pc:sldChg chg="del">
        <pc:chgData name="Xouplidis, Pavlos / Kuehne + Nagel / Skg MI-GF" userId="bfd052ad-00ad-4ac0-9cab-800203be81ff" providerId="ADAL" clId="{E9458B1E-A9A1-48F0-A8E5-10D2C246CDB3}" dt="2024-09-29T15:19:32.530" v="506" actId="47"/>
        <pc:sldMkLst>
          <pc:docMk/>
          <pc:sldMk cId="1982619344" sldId="3501"/>
        </pc:sldMkLst>
      </pc:sldChg>
      <pc:sldChg chg="del">
        <pc:chgData name="Xouplidis, Pavlos / Kuehne + Nagel / Skg MI-GF" userId="bfd052ad-00ad-4ac0-9cab-800203be81ff" providerId="ADAL" clId="{E9458B1E-A9A1-48F0-A8E5-10D2C246CDB3}" dt="2024-09-29T15:19:29.020" v="503" actId="47"/>
        <pc:sldMkLst>
          <pc:docMk/>
          <pc:sldMk cId="3346744800" sldId="3502"/>
        </pc:sldMkLst>
      </pc:sldChg>
      <pc:sldChg chg="modSp mod">
        <pc:chgData name="Xouplidis, Pavlos / Kuehne + Nagel / Skg MI-GF" userId="bfd052ad-00ad-4ac0-9cab-800203be81ff" providerId="ADAL" clId="{E9458B1E-A9A1-48F0-A8E5-10D2C246CDB3}" dt="2024-09-29T15:20:51.541" v="548" actId="20577"/>
        <pc:sldMkLst>
          <pc:docMk/>
          <pc:sldMk cId="2018799531" sldId="3503"/>
        </pc:sldMkLst>
        <pc:spChg chg="mod">
          <ac:chgData name="Xouplidis, Pavlos / Kuehne + Nagel / Skg MI-GF" userId="bfd052ad-00ad-4ac0-9cab-800203be81ff" providerId="ADAL" clId="{E9458B1E-A9A1-48F0-A8E5-10D2C246CDB3}" dt="2024-09-29T15:20:51.541" v="548" actId="20577"/>
          <ac:spMkLst>
            <pc:docMk/>
            <pc:sldMk cId="2018799531" sldId="3503"/>
            <ac:spMk id="23" creationId="{00000000-0000-0000-0000-000000000000}"/>
          </ac:spMkLst>
        </pc:spChg>
        <pc:spChg chg="mod">
          <ac:chgData name="Xouplidis, Pavlos / Kuehne + Nagel / Skg MI-GF" userId="bfd052ad-00ad-4ac0-9cab-800203be81ff" providerId="ADAL" clId="{E9458B1E-A9A1-48F0-A8E5-10D2C246CDB3}" dt="2024-09-29T15:20:46.707" v="543" actId="20577"/>
          <ac:spMkLst>
            <pc:docMk/>
            <pc:sldMk cId="2018799531" sldId="3503"/>
            <ac:spMk id="25" creationId="{00000000-0000-0000-0000-000000000000}"/>
          </ac:spMkLst>
        </pc:spChg>
      </pc:sldChg>
      <pc:sldChg chg="del">
        <pc:chgData name="Xouplidis, Pavlos / Kuehne + Nagel / Skg MI-GF" userId="bfd052ad-00ad-4ac0-9cab-800203be81ff" providerId="ADAL" clId="{E9458B1E-A9A1-48F0-A8E5-10D2C246CDB3}" dt="2024-09-29T15:20:59.265" v="549" actId="47"/>
        <pc:sldMkLst>
          <pc:docMk/>
          <pc:sldMk cId="4282824289" sldId="3504"/>
        </pc:sldMkLst>
      </pc:sldChg>
      <pc:sldChg chg="del">
        <pc:chgData name="Xouplidis, Pavlos / Kuehne + Nagel / Skg MI-GF" userId="bfd052ad-00ad-4ac0-9cab-800203be81ff" providerId="ADAL" clId="{E9458B1E-A9A1-48F0-A8E5-10D2C246CDB3}" dt="2024-09-29T15:20:59.265" v="549" actId="47"/>
        <pc:sldMkLst>
          <pc:docMk/>
          <pc:sldMk cId="3395675886" sldId="3505"/>
        </pc:sldMkLst>
      </pc:sldChg>
      <pc:sldChg chg="del">
        <pc:chgData name="Xouplidis, Pavlos / Kuehne + Nagel / Skg MI-GF" userId="bfd052ad-00ad-4ac0-9cab-800203be81ff" providerId="ADAL" clId="{E9458B1E-A9A1-48F0-A8E5-10D2C246CDB3}" dt="2024-09-29T15:20:59.265" v="549" actId="47"/>
        <pc:sldMkLst>
          <pc:docMk/>
          <pc:sldMk cId="3020723261" sldId="3506"/>
        </pc:sldMkLst>
      </pc:sldChg>
      <pc:sldChg chg="del">
        <pc:chgData name="Xouplidis, Pavlos / Kuehne + Nagel / Skg MI-GF" userId="bfd052ad-00ad-4ac0-9cab-800203be81ff" providerId="ADAL" clId="{E9458B1E-A9A1-48F0-A8E5-10D2C246CDB3}" dt="2024-09-29T15:20:59.265" v="549" actId="47"/>
        <pc:sldMkLst>
          <pc:docMk/>
          <pc:sldMk cId="70242151" sldId="3507"/>
        </pc:sldMkLst>
      </pc:sldChg>
      <pc:sldChg chg="del">
        <pc:chgData name="Xouplidis, Pavlos / Kuehne + Nagel / Skg MI-GF" userId="bfd052ad-00ad-4ac0-9cab-800203be81ff" providerId="ADAL" clId="{E9458B1E-A9A1-48F0-A8E5-10D2C246CDB3}" dt="2024-09-29T15:19:33.551" v="507" actId="47"/>
        <pc:sldMkLst>
          <pc:docMk/>
          <pc:sldMk cId="1808172912" sldId="3508"/>
        </pc:sldMkLst>
      </pc:sldChg>
      <pc:sldChg chg="del">
        <pc:chgData name="Xouplidis, Pavlos / Kuehne + Nagel / Skg MI-GF" userId="bfd052ad-00ad-4ac0-9cab-800203be81ff" providerId="ADAL" clId="{E9458B1E-A9A1-48F0-A8E5-10D2C246CDB3}" dt="2024-09-29T15:19:35.083" v="508" actId="47"/>
        <pc:sldMkLst>
          <pc:docMk/>
          <pc:sldMk cId="3699129719" sldId="3509"/>
        </pc:sldMkLst>
      </pc:sldChg>
      <pc:sldChg chg="del">
        <pc:chgData name="Xouplidis, Pavlos / Kuehne + Nagel / Skg MI-GF" userId="bfd052ad-00ad-4ac0-9cab-800203be81ff" providerId="ADAL" clId="{E9458B1E-A9A1-48F0-A8E5-10D2C246CDB3}" dt="2024-09-29T15:05:23.560" v="176" actId="47"/>
        <pc:sldMkLst>
          <pc:docMk/>
          <pc:sldMk cId="2215848262" sldId="3510"/>
        </pc:sldMkLst>
      </pc:sldChg>
      <pc:sldChg chg="del">
        <pc:chgData name="Xouplidis, Pavlos / Kuehne + Nagel / Skg MI-GF" userId="bfd052ad-00ad-4ac0-9cab-800203be81ff" providerId="ADAL" clId="{E9458B1E-A9A1-48F0-A8E5-10D2C246CDB3}" dt="2024-09-29T15:20:05.250" v="523" actId="47"/>
        <pc:sldMkLst>
          <pc:docMk/>
          <pc:sldMk cId="2259734257" sldId="3511"/>
        </pc:sldMkLst>
      </pc:sldChg>
      <pc:sldChg chg="del">
        <pc:chgData name="Xouplidis, Pavlos / Kuehne + Nagel / Skg MI-GF" userId="bfd052ad-00ad-4ac0-9cab-800203be81ff" providerId="ADAL" clId="{E9458B1E-A9A1-48F0-A8E5-10D2C246CDB3}" dt="2024-09-29T15:19:47.760" v="516" actId="47"/>
        <pc:sldMkLst>
          <pc:docMk/>
          <pc:sldMk cId="1999768127" sldId="3513"/>
        </pc:sldMkLst>
      </pc:sldChg>
      <pc:sldChg chg="del">
        <pc:chgData name="Xouplidis, Pavlos / Kuehne + Nagel / Skg MI-GF" userId="bfd052ad-00ad-4ac0-9cab-800203be81ff" providerId="ADAL" clId="{E9458B1E-A9A1-48F0-A8E5-10D2C246CDB3}" dt="2024-09-29T15:20:59.265" v="549" actId="47"/>
        <pc:sldMkLst>
          <pc:docMk/>
          <pc:sldMk cId="1088243329" sldId="3514"/>
        </pc:sldMkLst>
      </pc:sldChg>
      <pc:sldChg chg="del">
        <pc:chgData name="Xouplidis, Pavlos / Kuehne + Nagel / Skg MI-GF" userId="bfd052ad-00ad-4ac0-9cab-800203be81ff" providerId="ADAL" clId="{E9458B1E-A9A1-48F0-A8E5-10D2C246CDB3}" dt="2024-09-29T15:20:59.265" v="549" actId="47"/>
        <pc:sldMkLst>
          <pc:docMk/>
          <pc:sldMk cId="395953735" sldId="3515"/>
        </pc:sldMkLst>
      </pc:sldChg>
      <pc:sldChg chg="del">
        <pc:chgData name="Xouplidis, Pavlos / Kuehne + Nagel / Skg MI-GF" userId="bfd052ad-00ad-4ac0-9cab-800203be81ff" providerId="ADAL" clId="{E9458B1E-A9A1-48F0-A8E5-10D2C246CDB3}" dt="2024-09-29T15:20:59.265" v="549" actId="47"/>
        <pc:sldMkLst>
          <pc:docMk/>
          <pc:sldMk cId="2230944518" sldId="3516"/>
        </pc:sldMkLst>
      </pc:sldChg>
      <pc:sldChg chg="del">
        <pc:chgData name="Xouplidis, Pavlos / Kuehne + Nagel / Skg MI-GF" userId="bfd052ad-00ad-4ac0-9cab-800203be81ff" providerId="ADAL" clId="{E9458B1E-A9A1-48F0-A8E5-10D2C246CDB3}" dt="2024-09-29T15:20:59.265" v="549" actId="47"/>
        <pc:sldMkLst>
          <pc:docMk/>
          <pc:sldMk cId="1798851253" sldId="3517"/>
        </pc:sldMkLst>
      </pc:sldChg>
      <pc:sldChg chg="del">
        <pc:chgData name="Xouplidis, Pavlos / Kuehne + Nagel / Skg MI-GF" userId="bfd052ad-00ad-4ac0-9cab-800203be81ff" providerId="ADAL" clId="{E9458B1E-A9A1-48F0-A8E5-10D2C246CDB3}" dt="2024-09-29T15:20:33.423" v="536" actId="47"/>
        <pc:sldMkLst>
          <pc:docMk/>
          <pc:sldMk cId="3248153685" sldId="3518"/>
        </pc:sldMkLst>
      </pc:sldChg>
      <pc:sldChg chg="del">
        <pc:chgData name="Xouplidis, Pavlos / Kuehne + Nagel / Skg MI-GF" userId="bfd052ad-00ad-4ac0-9cab-800203be81ff" providerId="ADAL" clId="{E9458B1E-A9A1-48F0-A8E5-10D2C246CDB3}" dt="2024-09-29T15:20:33.423" v="536" actId="47"/>
        <pc:sldMkLst>
          <pc:docMk/>
          <pc:sldMk cId="402412723" sldId="3519"/>
        </pc:sldMkLst>
      </pc:sldChg>
      <pc:sldChg chg="del">
        <pc:chgData name="Xouplidis, Pavlos / Kuehne + Nagel / Skg MI-GF" userId="bfd052ad-00ad-4ac0-9cab-800203be81ff" providerId="ADAL" clId="{E9458B1E-A9A1-48F0-A8E5-10D2C246CDB3}" dt="2024-09-29T15:20:59.265" v="549" actId="47"/>
        <pc:sldMkLst>
          <pc:docMk/>
          <pc:sldMk cId="1997916627" sldId="352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E29E-BEC5-494D-9396-C5B432BE7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441CECFB-29EC-33F1-FEA8-D237D060E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E1031FEF-E2CB-A92E-2996-CD77FACC4FF8}"/>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5" name="Footer Placeholder 4">
            <a:extLst>
              <a:ext uri="{FF2B5EF4-FFF2-40B4-BE49-F238E27FC236}">
                <a16:creationId xmlns:a16="http://schemas.microsoft.com/office/drawing/2014/main" id="{A94F48EC-031A-57AF-5837-6C7C5FCFAFC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AE63EE8C-1F3B-0E28-C52E-15032D67EFBD}"/>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208630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E01E-EB49-A242-D5A6-BA0638F070EA}"/>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52583FB1-0BC7-E018-34F9-E6FA59CAB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424FF161-D568-2132-1FFC-959D04B7C2ED}"/>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5" name="Footer Placeholder 4">
            <a:extLst>
              <a:ext uri="{FF2B5EF4-FFF2-40B4-BE49-F238E27FC236}">
                <a16:creationId xmlns:a16="http://schemas.microsoft.com/office/drawing/2014/main" id="{57F7684F-9EE3-3218-2FAD-2CA1285B9F57}"/>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0C9E5E72-A840-B314-5F2A-DDA0DB13BBAC}"/>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241796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49FA2-E701-118C-1F85-548F927756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2408F5A3-052E-C838-BADC-3631605D7E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0F8D144-1A7D-7043-4D8C-EDE3AF56AC82}"/>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5" name="Footer Placeholder 4">
            <a:extLst>
              <a:ext uri="{FF2B5EF4-FFF2-40B4-BE49-F238E27FC236}">
                <a16:creationId xmlns:a16="http://schemas.microsoft.com/office/drawing/2014/main" id="{C85B1DAD-1B41-A94F-A48D-36EAD5EC86E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E04CA3E-26F9-F743-02CE-CF9113CCBF00}"/>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218235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66DF-1A74-2249-A6D0-8D4146AEA454}"/>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ECA8DC5B-AFBD-6E61-46E0-A39477709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56D8043-638B-2ECA-B06A-1A7748C8D502}"/>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5" name="Footer Placeholder 4">
            <a:extLst>
              <a:ext uri="{FF2B5EF4-FFF2-40B4-BE49-F238E27FC236}">
                <a16:creationId xmlns:a16="http://schemas.microsoft.com/office/drawing/2014/main" id="{FFB576C9-DEB5-1D41-1F03-8BB20741C76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AEA1D99-05C6-A419-4181-519013AAAEDE}"/>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14760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000D-FB20-3810-A481-BA791063DD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61D2104E-89B9-3E03-2BF0-FF34727F5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E9236B-3195-7FC0-F645-65199F5FE538}"/>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5" name="Footer Placeholder 4">
            <a:extLst>
              <a:ext uri="{FF2B5EF4-FFF2-40B4-BE49-F238E27FC236}">
                <a16:creationId xmlns:a16="http://schemas.microsoft.com/office/drawing/2014/main" id="{9F7D7D08-88A3-740E-56DF-EFD23818F39E}"/>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DA655B4-853E-77C2-5D95-4D14BB0E881F}"/>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238217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D23D-2114-6165-EC13-6F680FECFD72}"/>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1C35BE0E-8697-5185-AE73-BB754262EB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D8208629-9C6E-3C75-64A9-9067FA6944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A47FFF89-674E-97B2-4CCD-8F3D9F0BD5C6}"/>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6" name="Footer Placeholder 5">
            <a:extLst>
              <a:ext uri="{FF2B5EF4-FFF2-40B4-BE49-F238E27FC236}">
                <a16:creationId xmlns:a16="http://schemas.microsoft.com/office/drawing/2014/main" id="{9B74A608-CB6C-0E8F-F331-5153DE370020}"/>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03F8BB6-ADC8-9F50-BD58-7A979D8C8D42}"/>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32593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CF83-FEC7-33CF-33D0-DE11A887D75B}"/>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D30B3CC2-8231-9614-7935-1F5E4EDD0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183E0-12F1-5CB7-F164-CDF20A0A21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6D8439E8-D977-B598-F94A-31ACF8F2D4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4406D3-91A7-5114-F19D-DC6658A3E2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B8BFD02C-632E-2972-D4BF-9E44654034C6}"/>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8" name="Footer Placeholder 7">
            <a:extLst>
              <a:ext uri="{FF2B5EF4-FFF2-40B4-BE49-F238E27FC236}">
                <a16:creationId xmlns:a16="http://schemas.microsoft.com/office/drawing/2014/main" id="{C217A4EB-CF42-2842-C0AB-6344A8ABDA83}"/>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F0E9FDB7-20EE-76A5-1EF0-5810EDF146BE}"/>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154955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2422-0A17-60BC-7348-83171DC9A6D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F2BA7271-5033-5724-7868-AA9DC87F456C}"/>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4" name="Footer Placeholder 3">
            <a:extLst>
              <a:ext uri="{FF2B5EF4-FFF2-40B4-BE49-F238E27FC236}">
                <a16:creationId xmlns:a16="http://schemas.microsoft.com/office/drawing/2014/main" id="{14E955D1-3FBE-E09B-3EC9-9266D913122E}"/>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06912E47-347D-7438-AE15-DC9764B4002E}"/>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403464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EE234-A356-15E5-6361-660FB85ECA98}"/>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3" name="Footer Placeholder 2">
            <a:extLst>
              <a:ext uri="{FF2B5EF4-FFF2-40B4-BE49-F238E27FC236}">
                <a16:creationId xmlns:a16="http://schemas.microsoft.com/office/drawing/2014/main" id="{4D04B16C-B760-BEBD-8A84-56F98BF6BA27}"/>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F9A849D3-433D-3B25-6ECC-3565A250D529}"/>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185964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74C-5CBD-3E78-1D01-5BE5F1D94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35785B02-5944-D733-6602-8ED2028CA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8A2FA51-ADF5-FA13-34B3-52B4648EB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13318-5051-48AD-61B6-FC902F7EA145}"/>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6" name="Footer Placeholder 5">
            <a:extLst>
              <a:ext uri="{FF2B5EF4-FFF2-40B4-BE49-F238E27FC236}">
                <a16:creationId xmlns:a16="http://schemas.microsoft.com/office/drawing/2014/main" id="{D92E0077-A2CD-C978-1DF2-1422000331BE}"/>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3BF0AF6-994B-DFA5-11ED-1081A400A5F2}"/>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238779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6F9B-567B-55D0-361B-E936401EA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1D5123FA-ED57-72B9-E24D-55CEFC43C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9284D2F9-BC00-6F04-82F1-2F6166EFC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F4487-0E99-EE53-546D-6798C151A4D8}"/>
              </a:ext>
            </a:extLst>
          </p:cNvPr>
          <p:cNvSpPr>
            <a:spLocks noGrp="1"/>
          </p:cNvSpPr>
          <p:nvPr>
            <p:ph type="dt" sz="half" idx="10"/>
          </p:nvPr>
        </p:nvSpPr>
        <p:spPr/>
        <p:txBody>
          <a:bodyPr/>
          <a:lstStyle/>
          <a:p>
            <a:fld id="{B6C5DE90-A6D8-44C4-B476-25A6DB7DD93F}" type="datetimeFigureOut">
              <a:rPr lang="el-GR" smtClean="0"/>
              <a:t>20/10/2024</a:t>
            </a:fld>
            <a:endParaRPr lang="el-GR"/>
          </a:p>
        </p:txBody>
      </p:sp>
      <p:sp>
        <p:nvSpPr>
          <p:cNvPr id="6" name="Footer Placeholder 5">
            <a:extLst>
              <a:ext uri="{FF2B5EF4-FFF2-40B4-BE49-F238E27FC236}">
                <a16:creationId xmlns:a16="http://schemas.microsoft.com/office/drawing/2014/main" id="{E7EC0550-D268-7030-6DD8-3439D9558E30}"/>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6E4556B9-CBB8-53D8-589D-8B54B118FC71}"/>
              </a:ext>
            </a:extLst>
          </p:cNvPr>
          <p:cNvSpPr>
            <a:spLocks noGrp="1"/>
          </p:cNvSpPr>
          <p:nvPr>
            <p:ph type="sldNum" sz="quarter" idx="12"/>
          </p:nvPr>
        </p:nvSpPr>
        <p:spPr/>
        <p:txBody>
          <a:bodyPr/>
          <a:lstStyle/>
          <a:p>
            <a:fld id="{2D0E7ABE-384A-485B-BBA2-00B4C3FC7D38}" type="slidenum">
              <a:rPr lang="el-GR" smtClean="0"/>
              <a:t>‹#›</a:t>
            </a:fld>
            <a:endParaRPr lang="el-GR"/>
          </a:p>
        </p:txBody>
      </p:sp>
    </p:spTree>
    <p:extLst>
      <p:ext uri="{BB962C8B-B14F-4D97-AF65-F5344CB8AC3E}">
        <p14:creationId xmlns:p14="http://schemas.microsoft.com/office/powerpoint/2010/main" val="108391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F23C1-90E6-108E-2F62-49744A49D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03EE3914-F035-3746-8D88-BF5A9B2AA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6F1C6A1-422B-1E67-5519-B0A776D533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5DE90-A6D8-44C4-B476-25A6DB7DD93F}" type="datetimeFigureOut">
              <a:rPr lang="el-GR" smtClean="0"/>
              <a:t>20/10/2024</a:t>
            </a:fld>
            <a:endParaRPr lang="el-GR"/>
          </a:p>
        </p:txBody>
      </p:sp>
      <p:sp>
        <p:nvSpPr>
          <p:cNvPr id="5" name="Footer Placeholder 4">
            <a:extLst>
              <a:ext uri="{FF2B5EF4-FFF2-40B4-BE49-F238E27FC236}">
                <a16:creationId xmlns:a16="http://schemas.microsoft.com/office/drawing/2014/main" id="{2DD8C414-A43B-5F52-829B-3274988FE5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0D3CFDED-8E9A-39BD-B4CA-FF96621C0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E7ABE-384A-485B-BBA2-00B4C3FC7D38}" type="slidenum">
              <a:rPr lang="el-GR" smtClean="0"/>
              <a:t>‹#›</a:t>
            </a:fld>
            <a:endParaRPr lang="el-GR"/>
          </a:p>
        </p:txBody>
      </p:sp>
    </p:spTree>
    <p:extLst>
      <p:ext uri="{BB962C8B-B14F-4D97-AF65-F5344CB8AC3E}">
        <p14:creationId xmlns:p14="http://schemas.microsoft.com/office/powerpoint/2010/main" val="4229503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xpaulos/TechproWinter2024_session3"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hyperlink" Target="https://github.com/microsoft/AI-For-Beginners" TargetMode="External"/><Relationship Id="rId3" Type="http://schemas.openxmlformats.org/officeDocument/2006/relationships/hyperlink" Target="https://github.com/kamranahmedse/developer-roadmap" TargetMode="External"/><Relationship Id="rId7" Type="http://schemas.openxmlformats.org/officeDocument/2006/relationships/hyperlink" Target="https://github.com/karanpratapsingh/system-design" TargetMode="External"/><Relationship Id="rId2" Type="http://schemas.openxmlformats.org/officeDocument/2006/relationships/hyperlink" Target="https://github.com/practical-tutorials/project-based-learning" TargetMode="External"/><Relationship Id="rId1" Type="http://schemas.openxmlformats.org/officeDocument/2006/relationships/slideLayout" Target="../slideLayouts/slideLayout7.xml"/><Relationship Id="rId6" Type="http://schemas.openxmlformats.org/officeDocument/2006/relationships/hyperlink" Target="https://github.com/InterviewReady/system-design-resources" TargetMode="External"/><Relationship Id="rId5" Type="http://schemas.openxmlformats.org/officeDocument/2006/relationships/hyperlink" Target="https://github.com/ByteByteGoHq/system-design-101" TargetMode="External"/><Relationship Id="rId4" Type="http://schemas.openxmlformats.org/officeDocument/2006/relationships/hyperlink" Target="https://github.com/donnemartin/system-design-primer" TargetMode="External"/><Relationship Id="rId9"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hyperlink" Target="https://react.dev/learn" TargetMode="External"/><Relationship Id="rId4" Type="http://schemas.openxmlformats.org/officeDocument/2006/relationships/hyperlink" Target="https://www.getdbt.com/blog/guide-to-dry"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15625"/>
          <a:stretch>
            <a:fillRect/>
          </a:stretch>
        </p:blipFill>
        <p:spPr>
          <a:xfrm>
            <a:off x="0" y="0"/>
            <a:ext cx="12192000" cy="6858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98569" y="-673559"/>
            <a:ext cx="11772325" cy="11772325"/>
          </a:xfrm>
          <a:prstGeom prst="rect">
            <a:avLst/>
          </a:prstGeom>
        </p:spPr>
      </p:pic>
      <p:pic>
        <p:nvPicPr>
          <p:cNvPr id="4" name="Picture 4"/>
          <p:cNvPicPr>
            <a:picLocks noChangeAspect="1"/>
          </p:cNvPicPr>
          <p:nvPr/>
        </p:nvPicPr>
        <p:blipFill>
          <a:blip r:embed="rId5"/>
          <a:srcRect/>
          <a:stretch>
            <a:fillRect/>
          </a:stretch>
        </p:blipFill>
        <p:spPr>
          <a:xfrm rot="5400000">
            <a:off x="619425" y="1673764"/>
            <a:ext cx="1126226" cy="703017"/>
          </a:xfrm>
          <a:prstGeom prst="rect">
            <a:avLst/>
          </a:prstGeom>
        </p:spPr>
      </p:pic>
      <p:sp>
        <p:nvSpPr>
          <p:cNvPr id="5" name="TextBox 5"/>
          <p:cNvSpPr txBox="1"/>
          <p:nvPr/>
        </p:nvSpPr>
        <p:spPr>
          <a:xfrm>
            <a:off x="764874" y="3596416"/>
            <a:ext cx="5823148" cy="692497"/>
          </a:xfrm>
          <a:prstGeom prst="rect">
            <a:avLst/>
          </a:prstGeom>
        </p:spPr>
        <p:txBody>
          <a:bodyPr lIns="0" tIns="0" rIns="0" bIns="0" rtlCol="0" anchor="t">
            <a:spAutoFit/>
          </a:bodyPr>
          <a:lstStyle/>
          <a:p>
            <a:pPr>
              <a:lnSpc>
                <a:spcPts val="5427"/>
              </a:lnSpc>
            </a:pPr>
            <a:r>
              <a:rPr lang="en-US" sz="4934">
                <a:solidFill>
                  <a:srgbClr val="FFFFFF"/>
                </a:solidFill>
                <a:latin typeface="Now Bold"/>
              </a:rPr>
              <a:t>WELCOME</a:t>
            </a:r>
          </a:p>
        </p:txBody>
      </p:sp>
      <p:pic>
        <p:nvPicPr>
          <p:cNvPr id="6" name="Picture 6"/>
          <p:cNvPicPr>
            <a:picLocks noChangeAspect="1"/>
          </p:cNvPicPr>
          <p:nvPr/>
        </p:nvPicPr>
        <p:blipFill>
          <a:blip r:embed="rId6"/>
          <a:srcRect/>
          <a:stretch>
            <a:fillRect/>
          </a:stretch>
        </p:blipFill>
        <p:spPr>
          <a:xfrm>
            <a:off x="764875" y="4754254"/>
            <a:ext cx="5615867" cy="1101574"/>
          </a:xfrm>
          <a:prstGeom prst="rect">
            <a:avLst/>
          </a:prstGeom>
        </p:spPr>
      </p:pic>
      <p:sp>
        <p:nvSpPr>
          <p:cNvPr id="7" name="TextBox 5"/>
          <p:cNvSpPr txBox="1"/>
          <p:nvPr/>
        </p:nvSpPr>
        <p:spPr>
          <a:xfrm>
            <a:off x="8429625" y="127000"/>
            <a:ext cx="3762375" cy="1384995"/>
          </a:xfrm>
          <a:prstGeom prst="rect">
            <a:avLst/>
          </a:prstGeom>
        </p:spPr>
        <p:txBody>
          <a:bodyPr wrap="square" lIns="0" tIns="0" rIns="0" bIns="0" rtlCol="0" anchor="t">
            <a:spAutoFit/>
          </a:bodyPr>
          <a:lstStyle/>
          <a:p>
            <a:pPr>
              <a:lnSpc>
                <a:spcPts val="5427"/>
              </a:lnSpc>
            </a:pPr>
            <a:r>
              <a:rPr lang="en-US" sz="4934" dirty="0">
                <a:solidFill>
                  <a:srgbClr val="FFFFFF"/>
                </a:solidFill>
                <a:latin typeface="Now Bold"/>
              </a:rPr>
              <a:t>Bootcamp #3</a:t>
            </a:r>
          </a:p>
          <a:p>
            <a:pPr>
              <a:lnSpc>
                <a:spcPts val="5427"/>
              </a:lnSpc>
            </a:pPr>
            <a:r>
              <a:rPr lang="en-US" sz="4934" dirty="0">
                <a:solidFill>
                  <a:srgbClr val="FFFFFF"/>
                </a:solidFill>
                <a:latin typeface="Now Bold"/>
              </a:rPr>
              <a:t>- DevOps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699" y="809625"/>
            <a:ext cx="6236091" cy="543675"/>
          </a:xfrm>
          <a:prstGeom prst="rect">
            <a:avLst/>
          </a:prstGeom>
          <a:noFill/>
        </p:spPr>
        <p:txBody>
          <a:bodyPr wrap="square" rtlCol="0">
            <a:spAutoFit/>
          </a:bodyPr>
          <a:lstStyle/>
          <a:p>
            <a:r>
              <a:rPr lang="en-US" sz="2933" b="1" dirty="0">
                <a:latin typeface="+mj-lt"/>
              </a:rPr>
              <a:t>Git Flow</a:t>
            </a:r>
            <a:endParaRPr lang="uk-UA" sz="2933" b="1" dirty="0">
              <a:latin typeface="+mj-lt"/>
            </a:endParaRPr>
          </a:p>
        </p:txBody>
      </p:sp>
      <p:sp>
        <p:nvSpPr>
          <p:cNvPr id="25" name="TextBox 24"/>
          <p:cNvSpPr txBox="1"/>
          <p:nvPr/>
        </p:nvSpPr>
        <p:spPr>
          <a:xfrm>
            <a:off x="3429000" y="2767280"/>
            <a:ext cx="8176847"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 Git Flow</a:t>
            </a:r>
            <a:r>
              <a:rPr lang="en-US" sz="2000" dirty="0"/>
              <a:t> model is a well-structured flow that is popular for projects with a defined release cycle. Git Flow involves multiple long-running branches.</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16113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699" y="809625"/>
            <a:ext cx="6236091" cy="543675"/>
          </a:xfrm>
          <a:prstGeom prst="rect">
            <a:avLst/>
          </a:prstGeom>
          <a:noFill/>
        </p:spPr>
        <p:txBody>
          <a:bodyPr wrap="square" rtlCol="0">
            <a:spAutoFit/>
          </a:bodyPr>
          <a:lstStyle/>
          <a:p>
            <a:r>
              <a:rPr lang="en-US" sz="2933" b="1" dirty="0">
                <a:latin typeface="+mj-lt"/>
              </a:rPr>
              <a:t>Git Flow Characteristics </a:t>
            </a:r>
            <a:endParaRPr lang="uk-UA" sz="2933" b="1" dirty="0">
              <a:latin typeface="+mj-lt"/>
            </a:endParaRPr>
          </a:p>
        </p:txBody>
      </p:sp>
      <p:sp>
        <p:nvSpPr>
          <p:cNvPr id="25" name="TextBox 24"/>
          <p:cNvSpPr txBox="1"/>
          <p:nvPr/>
        </p:nvSpPr>
        <p:spPr>
          <a:xfrm>
            <a:off x="3429000" y="2767280"/>
            <a:ext cx="8176847" cy="1631216"/>
          </a:xfrm>
          <a:prstGeom prst="rect">
            <a:avLst/>
          </a:prstGeom>
          <a:noFill/>
        </p:spPr>
        <p:txBody>
          <a:bodyPr wrap="square" rtlCol="0">
            <a:spAutoFit/>
          </a:bodyPr>
          <a:lstStyle/>
          <a:p>
            <a:r>
              <a:rPr lang="en-US" sz="2000" dirty="0"/>
              <a:t>Main branches: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 </a:t>
            </a:r>
            <a:r>
              <a:rPr lang="en-US" sz="2000" b="1" dirty="0"/>
              <a:t>main :</a:t>
            </a:r>
            <a:r>
              <a:rPr lang="en-US" sz="2000" dirty="0"/>
              <a:t> This branch always contains the production-ready code.</a:t>
            </a:r>
          </a:p>
          <a:p>
            <a:pPr marL="342900" indent="-342900">
              <a:buFont typeface="Wingdings" panose="05000000000000000000" pitchFamily="2" charset="2"/>
              <a:buChar char="Ø"/>
            </a:pPr>
            <a:r>
              <a:rPr lang="en-US" sz="2000" dirty="0"/>
              <a:t> </a:t>
            </a:r>
            <a:r>
              <a:rPr lang="en-US" sz="2000" b="1" dirty="0"/>
              <a:t>develop:</a:t>
            </a:r>
            <a:r>
              <a:rPr lang="en-US" sz="2000" dirty="0"/>
              <a:t> This is the default branch for ongoing development. All features are merged here before the release.</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41654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 Flow Characteristics </a:t>
            </a:r>
            <a:endParaRPr lang="uk-UA" sz="2933" b="1" dirty="0">
              <a:latin typeface="+mj-lt"/>
            </a:endParaRPr>
          </a:p>
        </p:txBody>
      </p:sp>
      <p:sp>
        <p:nvSpPr>
          <p:cNvPr id="25" name="TextBox 24"/>
          <p:cNvSpPr txBox="1"/>
          <p:nvPr/>
        </p:nvSpPr>
        <p:spPr>
          <a:xfrm>
            <a:off x="3105443" y="1951354"/>
            <a:ext cx="8619832" cy="2369880"/>
          </a:xfrm>
          <a:prstGeom prst="rect">
            <a:avLst/>
          </a:prstGeom>
          <a:noFill/>
        </p:spPr>
        <p:txBody>
          <a:bodyPr wrap="square" rtlCol="0">
            <a:spAutoFit/>
          </a:bodyPr>
          <a:lstStyle/>
          <a:p>
            <a:r>
              <a:rPr lang="en-US" sz="2000" dirty="0"/>
              <a:t>Supporting branches:</a:t>
            </a:r>
          </a:p>
          <a:p>
            <a:endParaRPr lang="en-US" sz="2000" dirty="0"/>
          </a:p>
          <a:p>
            <a:r>
              <a:rPr lang="en-US" b="1" dirty="0"/>
              <a:t>Feature branches</a:t>
            </a:r>
            <a:r>
              <a:rPr lang="en-US" dirty="0"/>
              <a:t>: Branches created for new features or updates, usually created off develop. Merged back into develop.</a:t>
            </a:r>
          </a:p>
          <a:p>
            <a:r>
              <a:rPr lang="en-US" b="1" dirty="0"/>
              <a:t>Release branches</a:t>
            </a:r>
            <a:r>
              <a:rPr lang="en-US" dirty="0"/>
              <a:t>: Created when preparing for a release (e.g., release/1.0). Used for final bug fixes and testing before merging into main. Merged into both develop and main.</a:t>
            </a:r>
          </a:p>
          <a:p>
            <a:r>
              <a:rPr lang="en-US" b="1" dirty="0"/>
              <a:t>Hotfix branches</a:t>
            </a:r>
            <a:r>
              <a:rPr lang="en-US" dirty="0"/>
              <a:t>: Created off main for urgent fixes to production. Merged into both develop and main.</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56726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 Flow Pros &amp; Cons</a:t>
            </a:r>
            <a:endParaRPr lang="uk-UA" sz="2933" b="1" dirty="0">
              <a:latin typeface="+mj-lt"/>
            </a:endParaRPr>
          </a:p>
        </p:txBody>
      </p:sp>
      <p:sp>
        <p:nvSpPr>
          <p:cNvPr id="25" name="TextBox 24"/>
          <p:cNvSpPr txBox="1"/>
          <p:nvPr/>
        </p:nvSpPr>
        <p:spPr>
          <a:xfrm>
            <a:off x="3105443" y="1951354"/>
            <a:ext cx="8176847" cy="1631216"/>
          </a:xfrm>
          <a:prstGeom prst="rect">
            <a:avLst/>
          </a:prstGeom>
          <a:noFill/>
        </p:spPr>
        <p:txBody>
          <a:bodyPr wrap="square" rtlCol="0">
            <a:spAutoFit/>
          </a:bodyPr>
          <a:lstStyle/>
          <a:p>
            <a:r>
              <a:rPr lang="en-US" sz="2000" b="1" dirty="0"/>
              <a:t>Pros:</a:t>
            </a:r>
          </a:p>
          <a:p>
            <a:r>
              <a:rPr lang="en-US" sz="2000" dirty="0"/>
              <a:t>Clear separation of different types of development (features, releases, hotfixes). Works well with larger teams and long-running projects.</a:t>
            </a:r>
          </a:p>
          <a:p>
            <a:r>
              <a:rPr lang="en-US" sz="2000" b="1" dirty="0"/>
              <a:t>Cons:</a:t>
            </a:r>
          </a:p>
          <a:p>
            <a:r>
              <a:rPr lang="en-US" sz="2000" dirty="0"/>
              <a:t>Can be overcomplicated for smaller teams or projects with fast iterations.</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02368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 Flow visually </a:t>
            </a:r>
            <a:endParaRPr lang="uk-UA" sz="2933" b="1" dirty="0">
              <a:latin typeface="+mj-l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351FA76F-A319-D6BF-7CEB-35160A5210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42167" y="1862211"/>
            <a:ext cx="5775555" cy="4143961"/>
          </a:xfrm>
          <a:prstGeom prst="rect">
            <a:avLst/>
          </a:prstGeom>
        </p:spPr>
      </p:pic>
    </p:spTree>
    <p:extLst>
      <p:ext uri="{BB962C8B-B14F-4D97-AF65-F5344CB8AC3E}">
        <p14:creationId xmlns:p14="http://schemas.microsoft.com/office/powerpoint/2010/main" val="275774282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GitHub Flow</a:t>
            </a:r>
            <a:endParaRPr lang="uk-UA" sz="2933" b="1" dirty="0">
              <a:latin typeface="+mj-lt"/>
            </a:endParaRPr>
          </a:p>
        </p:txBody>
      </p:sp>
      <p:sp>
        <p:nvSpPr>
          <p:cNvPr id="25" name="TextBox 24"/>
          <p:cNvSpPr txBox="1"/>
          <p:nvPr/>
        </p:nvSpPr>
        <p:spPr>
          <a:xfrm>
            <a:off x="3094159" y="2766547"/>
            <a:ext cx="8176847" cy="1015663"/>
          </a:xfrm>
          <a:prstGeom prst="rect">
            <a:avLst/>
          </a:prstGeom>
          <a:noFill/>
        </p:spPr>
        <p:txBody>
          <a:bodyPr wrap="square" rtlCol="0">
            <a:spAutoFit/>
          </a:bodyPr>
          <a:lstStyle/>
          <a:p>
            <a:r>
              <a:rPr lang="en-US" sz="2000" b="1" dirty="0"/>
              <a:t>GitHub Flow</a:t>
            </a:r>
            <a:r>
              <a:rPr lang="en-US" sz="2000" dirty="0"/>
              <a:t> is a simpler workflow focused on continuous deployment and integration, commonly used in smaller projects or in environments that deploy often (like web development).</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4830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GitHub Flow</a:t>
            </a:r>
            <a:endParaRPr lang="uk-UA" sz="2933" b="1" dirty="0">
              <a:latin typeface="+mj-lt"/>
            </a:endParaRPr>
          </a:p>
        </p:txBody>
      </p:sp>
      <p:sp>
        <p:nvSpPr>
          <p:cNvPr id="25" name="TextBox 24"/>
          <p:cNvSpPr txBox="1"/>
          <p:nvPr/>
        </p:nvSpPr>
        <p:spPr>
          <a:xfrm>
            <a:off x="3227509" y="2737972"/>
            <a:ext cx="8176847" cy="707886"/>
          </a:xfrm>
          <a:prstGeom prst="rect">
            <a:avLst/>
          </a:prstGeom>
          <a:noFill/>
        </p:spPr>
        <p:txBody>
          <a:bodyPr wrap="square" rtlCol="0">
            <a:spAutoFit/>
          </a:bodyPr>
          <a:lstStyle/>
          <a:p>
            <a:r>
              <a:rPr lang="en-US" sz="2000" dirty="0"/>
              <a:t>Main branch:</a:t>
            </a:r>
          </a:p>
          <a:p>
            <a:r>
              <a:rPr lang="en-US" sz="2000" dirty="0"/>
              <a:t>    main: This branch contains the code that's always ready for production.</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753971"/>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GitHub Flow</a:t>
            </a:r>
            <a:endParaRPr lang="uk-UA" sz="2933" b="1" dirty="0">
              <a:latin typeface="+mj-lt"/>
            </a:endParaRPr>
          </a:p>
        </p:txBody>
      </p:sp>
      <p:sp>
        <p:nvSpPr>
          <p:cNvPr id="25" name="TextBox 24"/>
          <p:cNvSpPr txBox="1"/>
          <p:nvPr/>
        </p:nvSpPr>
        <p:spPr>
          <a:xfrm>
            <a:off x="3429000" y="2750314"/>
            <a:ext cx="8176847" cy="1631216"/>
          </a:xfrm>
          <a:prstGeom prst="rect">
            <a:avLst/>
          </a:prstGeom>
          <a:noFill/>
        </p:spPr>
        <p:txBody>
          <a:bodyPr wrap="square" rtlCol="0">
            <a:spAutoFit/>
          </a:bodyPr>
          <a:lstStyle/>
          <a:p>
            <a:r>
              <a:rPr lang="en-US" sz="2000" dirty="0"/>
              <a:t>Branching:</a:t>
            </a:r>
          </a:p>
          <a:p>
            <a:r>
              <a:rPr lang="en-US" sz="2000" dirty="0"/>
              <a:t>Developers create feature branches off the main branch for new work.</a:t>
            </a:r>
          </a:p>
          <a:p>
            <a:r>
              <a:rPr lang="en-US" sz="2000" dirty="0"/>
              <a:t>Once a feature is complete, a pull request is opened to merge the branch back into main. After code review and CI (Continuous Integration) checks, the branch is merged, and the main branch is deployed.</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874455"/>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GitHub Flow</a:t>
            </a:r>
            <a:endParaRPr lang="uk-UA" sz="2933" b="1" dirty="0">
              <a:latin typeface="+mj-lt"/>
            </a:endParaRPr>
          </a:p>
        </p:txBody>
      </p:sp>
      <p:sp>
        <p:nvSpPr>
          <p:cNvPr id="25" name="TextBox 24"/>
          <p:cNvSpPr txBox="1"/>
          <p:nvPr/>
        </p:nvSpPr>
        <p:spPr>
          <a:xfrm>
            <a:off x="3349723" y="2150239"/>
            <a:ext cx="8176847" cy="2246769"/>
          </a:xfrm>
          <a:prstGeom prst="rect">
            <a:avLst/>
          </a:prstGeom>
          <a:noFill/>
        </p:spPr>
        <p:txBody>
          <a:bodyPr wrap="square" rtlCol="0">
            <a:spAutoFit/>
          </a:bodyPr>
          <a:lstStyle/>
          <a:p>
            <a:r>
              <a:rPr lang="en-US" sz="2000" dirty="0"/>
              <a:t>Pros:</a:t>
            </a:r>
          </a:p>
          <a:p>
            <a:r>
              <a:rPr lang="en-US" sz="2000" dirty="0"/>
              <a:t>Simple and easy to use.</a:t>
            </a:r>
          </a:p>
          <a:p>
            <a:r>
              <a:rPr lang="en-US" sz="2000" dirty="0"/>
              <a:t>Suitable for small teams and projects with frequent releases.</a:t>
            </a:r>
          </a:p>
          <a:p>
            <a:r>
              <a:rPr lang="en-US" sz="2000" dirty="0"/>
              <a:t>Integrates well with continuous delivery and deployment pipelines.</a:t>
            </a:r>
          </a:p>
          <a:p>
            <a:endParaRPr lang="en-US" sz="2000" dirty="0"/>
          </a:p>
          <a:p>
            <a:r>
              <a:rPr lang="en-US" sz="2000" dirty="0"/>
              <a:t>Cons:</a:t>
            </a:r>
          </a:p>
          <a:p>
            <a:r>
              <a:rPr lang="en-US" sz="2000" dirty="0"/>
              <a:t>Not ideal for projects with multiple release cycles or long-term development.</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41655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GitHub Flow Visually</a:t>
            </a:r>
            <a:endParaRPr lang="uk-UA" sz="2933" b="1" dirty="0">
              <a:latin typeface="+mj-l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0752CFB-865B-E4FD-D864-5D7C9D2558D5}"/>
              </a:ext>
            </a:extLst>
          </p:cNvPr>
          <p:cNvPicPr>
            <a:picLocks noChangeAspect="1"/>
          </p:cNvPicPr>
          <p:nvPr/>
        </p:nvPicPr>
        <p:blipFill>
          <a:blip r:embed="rId3"/>
          <a:stretch>
            <a:fillRect/>
          </a:stretch>
        </p:blipFill>
        <p:spPr>
          <a:xfrm>
            <a:off x="3567722" y="1852033"/>
            <a:ext cx="6985978" cy="3917542"/>
          </a:xfrm>
          <a:prstGeom prst="rect">
            <a:avLst/>
          </a:prstGeom>
        </p:spPr>
      </p:pic>
    </p:spTree>
    <p:extLst>
      <p:ext uri="{BB962C8B-B14F-4D97-AF65-F5344CB8AC3E}">
        <p14:creationId xmlns:p14="http://schemas.microsoft.com/office/powerpoint/2010/main" val="3046341810"/>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8EBB3E-6C79-4F35-B285-D9A7CE550F67}"/>
              </a:ext>
            </a:extLst>
          </p:cNvPr>
          <p:cNvSpPr txBox="1"/>
          <p:nvPr/>
        </p:nvSpPr>
        <p:spPr>
          <a:xfrm>
            <a:off x="609600" y="4491217"/>
            <a:ext cx="10972800" cy="461665"/>
          </a:xfrm>
          <a:prstGeom prst="rect">
            <a:avLst/>
          </a:prstGeom>
          <a:noFill/>
        </p:spPr>
        <p:txBody>
          <a:bodyPr wrap="square" rtlCol="0">
            <a:spAutoFit/>
          </a:bodyPr>
          <a:lstStyle/>
          <a:p>
            <a:pPr lvl="0" algn="ctr"/>
            <a:r>
              <a:rPr lang="en-US" sz="2400" spc="333" dirty="0">
                <a:solidFill>
                  <a:srgbClr val="858591"/>
                </a:solidFill>
                <a:ea typeface="Roboto Thin" pitchFamily="2" charset="0"/>
              </a:rPr>
              <a:t>[21/10/2024]</a:t>
            </a:r>
            <a:endParaRPr lang="uk-UA" sz="2400" dirty="0">
              <a:latin typeface="+mj-lt"/>
              <a:ea typeface="Roboto Black" panose="02000000000000000000" pitchFamily="2" charset="0"/>
            </a:endParaRPr>
          </a:p>
        </p:txBody>
      </p:sp>
      <p:sp>
        <p:nvSpPr>
          <p:cNvPr id="4" name="TextBox 3">
            <a:extLst>
              <a:ext uri="{FF2B5EF4-FFF2-40B4-BE49-F238E27FC236}">
                <a16:creationId xmlns:a16="http://schemas.microsoft.com/office/drawing/2014/main" id="{C65FE165-BE51-BE90-D4D5-5347EE33F3C8}"/>
              </a:ext>
            </a:extLst>
          </p:cNvPr>
          <p:cNvSpPr txBox="1"/>
          <p:nvPr/>
        </p:nvSpPr>
        <p:spPr>
          <a:xfrm>
            <a:off x="609600" y="1857737"/>
            <a:ext cx="10972800" cy="1898084"/>
          </a:xfrm>
          <a:prstGeom prst="rect">
            <a:avLst/>
          </a:prstGeom>
          <a:noFill/>
        </p:spPr>
        <p:txBody>
          <a:bodyPr wrap="square" rtlCol="0">
            <a:spAutoFit/>
          </a:bodyPr>
          <a:lstStyle/>
          <a:p>
            <a:pPr algn="ctr"/>
            <a:r>
              <a:rPr lang="el-GR" sz="5867" b="1" dirty="0">
                <a:latin typeface="+mj-lt"/>
                <a:ea typeface="Roboto Black" panose="02000000000000000000" pitchFamily="2" charset="0"/>
              </a:rPr>
              <a:t>[</a:t>
            </a:r>
            <a:r>
              <a:rPr lang="en-US" sz="5867" b="1" dirty="0">
                <a:latin typeface="+mj-lt"/>
                <a:ea typeface="Roboto Black" panose="02000000000000000000" pitchFamily="2" charset="0"/>
              </a:rPr>
              <a:t>Pavlos Xouplidis</a:t>
            </a:r>
            <a:r>
              <a:rPr lang="el-GR" sz="5867" b="1" dirty="0">
                <a:latin typeface="+mj-lt"/>
                <a:ea typeface="Roboto Black" panose="02000000000000000000" pitchFamily="2" charset="0"/>
              </a:rPr>
              <a:t>]</a:t>
            </a:r>
            <a:endParaRPr lang="en-US" sz="5867" b="1" dirty="0">
              <a:latin typeface="+mj-lt"/>
              <a:ea typeface="Roboto Black" panose="02000000000000000000" pitchFamily="2" charset="0"/>
            </a:endParaRPr>
          </a:p>
          <a:p>
            <a:pPr lvl="0" algn="ctr"/>
            <a:r>
              <a:rPr lang="en-US" sz="5867" b="1" dirty="0">
                <a:solidFill>
                  <a:schemeClr val="accent4"/>
                </a:solidFill>
                <a:latin typeface="+mj-lt"/>
                <a:ea typeface="Roboto Black" panose="02000000000000000000" pitchFamily="2" charset="0"/>
              </a:rPr>
              <a:t>[Working with Git and GitHub]</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4B599F38-557D-09BA-6093-417F2C89103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890000" y="5821875"/>
            <a:ext cx="2692400" cy="528125"/>
          </a:xfrm>
          <a:prstGeom prst="rect">
            <a:avLst/>
          </a:prstGeom>
        </p:spPr>
      </p:pic>
    </p:spTree>
    <p:extLst>
      <p:ext uri="{BB962C8B-B14F-4D97-AF65-F5344CB8AC3E}">
        <p14:creationId xmlns:p14="http://schemas.microsoft.com/office/powerpoint/2010/main" val="443062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GitLab Flow</a:t>
            </a:r>
            <a:endParaRPr lang="uk-UA" sz="2933" b="1" dirty="0">
              <a:latin typeface="+mj-lt"/>
            </a:endParaRPr>
          </a:p>
        </p:txBody>
      </p:sp>
      <p:sp>
        <p:nvSpPr>
          <p:cNvPr id="25" name="TextBox 24"/>
          <p:cNvSpPr txBox="1"/>
          <p:nvPr/>
        </p:nvSpPr>
        <p:spPr>
          <a:xfrm>
            <a:off x="3147646" y="2767280"/>
            <a:ext cx="8176847" cy="1323439"/>
          </a:xfrm>
          <a:prstGeom prst="rect">
            <a:avLst/>
          </a:prstGeom>
          <a:noFill/>
        </p:spPr>
        <p:txBody>
          <a:bodyPr wrap="square" rtlCol="0">
            <a:spAutoFit/>
          </a:bodyPr>
          <a:lstStyle/>
          <a:p>
            <a:r>
              <a:rPr lang="en-US" sz="2000" b="1" dirty="0"/>
              <a:t>GitLab Flow</a:t>
            </a:r>
            <a:r>
              <a:rPr lang="en-US" sz="2000" dirty="0"/>
              <a:t> is a more flexible Git workflow than GitHub Flow, and it incorporates some elements of Git Flow. It’s designed to integrate development with production deployment more efficiently, especially in projects with multiple environments (like staging and production).</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78286"/>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GitLab Flow</a:t>
            </a:r>
            <a:endParaRPr lang="uk-UA" sz="2933" b="1" dirty="0">
              <a:latin typeface="+mj-lt"/>
            </a:endParaRPr>
          </a:p>
        </p:txBody>
      </p:sp>
      <p:sp>
        <p:nvSpPr>
          <p:cNvPr id="25" name="TextBox 24"/>
          <p:cNvSpPr txBox="1"/>
          <p:nvPr/>
        </p:nvSpPr>
        <p:spPr>
          <a:xfrm>
            <a:off x="3147646" y="2767280"/>
            <a:ext cx="8176847" cy="1015663"/>
          </a:xfrm>
          <a:prstGeom prst="rect">
            <a:avLst/>
          </a:prstGeom>
          <a:noFill/>
        </p:spPr>
        <p:txBody>
          <a:bodyPr wrap="square" rtlCol="0">
            <a:spAutoFit/>
          </a:bodyPr>
          <a:lstStyle/>
          <a:p>
            <a:r>
              <a:rPr lang="en-US" sz="2000" dirty="0"/>
              <a:t>Main branch:</a:t>
            </a:r>
          </a:p>
          <a:p>
            <a:endParaRPr lang="en-US" sz="2000" b="1" dirty="0"/>
          </a:p>
          <a:p>
            <a:r>
              <a:rPr lang="en-US" sz="2000" b="1" dirty="0"/>
              <a:t>    </a:t>
            </a:r>
            <a:r>
              <a:rPr lang="en-US" sz="2000" dirty="0"/>
              <a:t>main: This is the production-ready branch.</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31346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GitLab Flow</a:t>
            </a:r>
            <a:endParaRPr lang="uk-UA" sz="2933" b="1" dirty="0">
              <a:latin typeface="+mj-lt"/>
            </a:endParaRPr>
          </a:p>
        </p:txBody>
      </p:sp>
      <p:sp>
        <p:nvSpPr>
          <p:cNvPr id="25" name="TextBox 24"/>
          <p:cNvSpPr txBox="1"/>
          <p:nvPr/>
        </p:nvSpPr>
        <p:spPr>
          <a:xfrm>
            <a:off x="3214321" y="2729180"/>
            <a:ext cx="8176847" cy="1631216"/>
          </a:xfrm>
          <a:prstGeom prst="rect">
            <a:avLst/>
          </a:prstGeom>
          <a:noFill/>
        </p:spPr>
        <p:txBody>
          <a:bodyPr wrap="square" rtlCol="0">
            <a:spAutoFit/>
          </a:bodyPr>
          <a:lstStyle/>
          <a:p>
            <a:r>
              <a:rPr lang="en-US" sz="2000" dirty="0"/>
              <a:t>Branching:</a:t>
            </a:r>
          </a:p>
          <a:p>
            <a:r>
              <a:rPr lang="en-US" sz="2000" b="1" dirty="0"/>
              <a:t>Feature branches</a:t>
            </a:r>
            <a:r>
              <a:rPr lang="en-US" sz="2000" dirty="0"/>
              <a:t>: Like GitHub Flow, features are developed in short-lived feature branches. </a:t>
            </a:r>
          </a:p>
          <a:p>
            <a:r>
              <a:rPr lang="en-US" sz="2000" b="1" dirty="0"/>
              <a:t>Environment branches</a:t>
            </a:r>
            <a:r>
              <a:rPr lang="en-US" sz="2000" dirty="0"/>
              <a:t>: GitLab Flow uses additional branches like staging or pre-production for testing before final deployment.</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80914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GitLab Flow</a:t>
            </a:r>
            <a:endParaRPr lang="uk-UA" sz="2933" b="1" dirty="0">
              <a:latin typeface="+mj-lt"/>
            </a:endParaRPr>
          </a:p>
        </p:txBody>
      </p:sp>
      <p:sp>
        <p:nvSpPr>
          <p:cNvPr id="25" name="TextBox 24"/>
          <p:cNvSpPr txBox="1"/>
          <p:nvPr/>
        </p:nvSpPr>
        <p:spPr>
          <a:xfrm>
            <a:off x="3147646" y="2767280"/>
            <a:ext cx="8176847" cy="1015663"/>
          </a:xfrm>
          <a:prstGeom prst="rect">
            <a:avLst/>
          </a:prstGeom>
          <a:noFill/>
        </p:spPr>
        <p:txBody>
          <a:bodyPr wrap="square" rtlCol="0">
            <a:spAutoFit/>
          </a:bodyPr>
          <a:lstStyle/>
          <a:p>
            <a:r>
              <a:rPr lang="en-US" sz="2000" dirty="0"/>
              <a:t>Merging:</a:t>
            </a:r>
          </a:p>
          <a:p>
            <a:r>
              <a:rPr lang="en-US" sz="2000" dirty="0"/>
              <a:t>Feature branches are merged into environment branches before going live.  Once tested, the code is merged into main and deployed.</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736689"/>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GitLab Flow pros &amp; cons</a:t>
            </a:r>
            <a:endParaRPr lang="uk-UA" sz="2933" b="1" dirty="0">
              <a:latin typeface="+mj-lt"/>
            </a:endParaRPr>
          </a:p>
        </p:txBody>
      </p:sp>
      <p:sp>
        <p:nvSpPr>
          <p:cNvPr id="25" name="TextBox 24"/>
          <p:cNvSpPr txBox="1"/>
          <p:nvPr/>
        </p:nvSpPr>
        <p:spPr>
          <a:xfrm>
            <a:off x="3147646" y="2767280"/>
            <a:ext cx="8176847" cy="1631216"/>
          </a:xfrm>
          <a:prstGeom prst="rect">
            <a:avLst/>
          </a:prstGeom>
          <a:noFill/>
        </p:spPr>
        <p:txBody>
          <a:bodyPr wrap="square" rtlCol="0">
            <a:spAutoFit/>
          </a:bodyPr>
          <a:lstStyle/>
          <a:p>
            <a:r>
              <a:rPr lang="en-US" sz="2000" b="1" dirty="0"/>
              <a:t>Pros:</a:t>
            </a:r>
          </a:p>
          <a:p>
            <a:pPr marL="342900" indent="-342900">
              <a:buFont typeface="Wingdings" panose="05000000000000000000" pitchFamily="2" charset="2"/>
              <a:buChar char="Ø"/>
            </a:pPr>
            <a:r>
              <a:rPr lang="en-US" sz="2000" dirty="0"/>
              <a:t>Handles complex workflows with multiple environments.</a:t>
            </a:r>
          </a:p>
          <a:p>
            <a:pPr marL="342900" indent="-342900">
              <a:buFont typeface="Wingdings" panose="05000000000000000000" pitchFamily="2" charset="2"/>
              <a:buChar char="Ø"/>
            </a:pPr>
            <a:r>
              <a:rPr lang="en-US" sz="2000" dirty="0"/>
              <a:t>Good for teams using continuous deployment to various environments.</a:t>
            </a:r>
          </a:p>
          <a:p>
            <a:r>
              <a:rPr lang="en-US" sz="2000" b="1" dirty="0"/>
              <a:t>Cons:</a:t>
            </a:r>
          </a:p>
          <a:p>
            <a:pPr marL="342900" indent="-342900">
              <a:buFont typeface="Wingdings" panose="05000000000000000000" pitchFamily="2" charset="2"/>
              <a:buChar char="Ø"/>
            </a:pPr>
            <a:r>
              <a:rPr lang="en-US" sz="2000" dirty="0"/>
              <a:t>Can be more complex than GitHub Flow, especially for smaller teams.</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704244"/>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GitLab Flow Visually</a:t>
            </a:r>
            <a:endParaRPr lang="uk-UA" sz="2933" b="1" dirty="0">
              <a:latin typeface="+mj-l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624289-BC35-3AC2-D6A8-79D8996969A9}"/>
              </a:ext>
            </a:extLst>
          </p:cNvPr>
          <p:cNvPicPr>
            <a:picLocks noChangeAspect="1"/>
          </p:cNvPicPr>
          <p:nvPr/>
        </p:nvPicPr>
        <p:blipFill>
          <a:blip r:embed="rId3"/>
          <a:stretch>
            <a:fillRect/>
          </a:stretch>
        </p:blipFill>
        <p:spPr>
          <a:xfrm>
            <a:off x="3251613" y="1914373"/>
            <a:ext cx="7096125" cy="3880002"/>
          </a:xfrm>
          <a:prstGeom prst="rect">
            <a:avLst/>
          </a:prstGeom>
        </p:spPr>
      </p:pic>
    </p:spTree>
    <p:extLst>
      <p:ext uri="{BB962C8B-B14F-4D97-AF65-F5344CB8AC3E}">
        <p14:creationId xmlns:p14="http://schemas.microsoft.com/office/powerpoint/2010/main" val="2500813860"/>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Trunk-Based Development </a:t>
            </a:r>
            <a:endParaRPr lang="uk-UA" sz="2933" b="1" dirty="0">
              <a:latin typeface="+mj-lt"/>
            </a:endParaRPr>
          </a:p>
        </p:txBody>
      </p:sp>
      <p:sp>
        <p:nvSpPr>
          <p:cNvPr id="25" name="TextBox 24"/>
          <p:cNvSpPr txBox="1"/>
          <p:nvPr/>
        </p:nvSpPr>
        <p:spPr>
          <a:xfrm>
            <a:off x="3067343" y="2767280"/>
            <a:ext cx="8176847" cy="1323439"/>
          </a:xfrm>
          <a:prstGeom prst="rect">
            <a:avLst/>
          </a:prstGeom>
          <a:noFill/>
        </p:spPr>
        <p:txBody>
          <a:bodyPr wrap="square" rtlCol="0">
            <a:spAutoFit/>
          </a:bodyPr>
          <a:lstStyle/>
          <a:p>
            <a:r>
              <a:rPr lang="en-US" sz="2000" b="1" dirty="0"/>
              <a:t>Trunk-Based Development </a:t>
            </a:r>
            <a:r>
              <a:rPr lang="en-US" sz="2000" dirty="0"/>
              <a:t>(TBD) is a streamlined Git workflow where developers work directly on a single main branch (called "trunk" or main), without long-lived feature branches. It encourages frequent small commits and collaboration.</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707546"/>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Trunk-Based Development </a:t>
            </a:r>
            <a:endParaRPr lang="uk-UA" sz="2933" b="1" dirty="0">
              <a:latin typeface="+mj-lt"/>
            </a:endParaRPr>
          </a:p>
        </p:txBody>
      </p:sp>
      <p:sp>
        <p:nvSpPr>
          <p:cNvPr id="25" name="TextBox 24"/>
          <p:cNvSpPr txBox="1"/>
          <p:nvPr/>
        </p:nvSpPr>
        <p:spPr>
          <a:xfrm>
            <a:off x="3105443" y="1951354"/>
            <a:ext cx="8176847" cy="1323439"/>
          </a:xfrm>
          <a:prstGeom prst="rect">
            <a:avLst/>
          </a:prstGeom>
          <a:noFill/>
        </p:spPr>
        <p:txBody>
          <a:bodyPr wrap="square" rtlCol="0">
            <a:spAutoFit/>
          </a:bodyPr>
          <a:lstStyle/>
          <a:p>
            <a:r>
              <a:rPr lang="en-US" sz="2000" dirty="0"/>
              <a:t>Main branch:</a:t>
            </a:r>
          </a:p>
          <a:p>
            <a:endParaRPr lang="en-US" sz="2000" dirty="0"/>
          </a:p>
          <a:p>
            <a:r>
              <a:rPr lang="en-US" sz="2000" dirty="0"/>
              <a:t>    All developers commit directly to main (or a short-lived feature branch that is quickly merged).</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134020"/>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Trunk-Based Development </a:t>
            </a:r>
            <a:endParaRPr lang="uk-UA" sz="2933" b="1" dirty="0">
              <a:latin typeface="+mj-lt"/>
            </a:endParaRPr>
          </a:p>
        </p:txBody>
      </p:sp>
      <p:sp>
        <p:nvSpPr>
          <p:cNvPr id="25" name="TextBox 24"/>
          <p:cNvSpPr txBox="1"/>
          <p:nvPr/>
        </p:nvSpPr>
        <p:spPr>
          <a:xfrm>
            <a:off x="3105443" y="2094229"/>
            <a:ext cx="8176847" cy="1938992"/>
          </a:xfrm>
          <a:prstGeom prst="rect">
            <a:avLst/>
          </a:prstGeom>
          <a:noFill/>
        </p:spPr>
        <p:txBody>
          <a:bodyPr wrap="square" rtlCol="0">
            <a:spAutoFit/>
          </a:bodyPr>
          <a:lstStyle/>
          <a:p>
            <a:endParaRPr lang="en-US" sz="2000" dirty="0"/>
          </a:p>
          <a:p>
            <a:r>
              <a:rPr lang="en-US" sz="2000" dirty="0"/>
              <a:t>Branching:</a:t>
            </a:r>
          </a:p>
          <a:p>
            <a:endParaRPr lang="en-US" sz="2000" dirty="0"/>
          </a:p>
          <a:p>
            <a:r>
              <a:rPr lang="en-US" sz="2000" dirty="0"/>
              <a:t>Short-lived branches (if used at all) are merged back into main in a matter of hours or days. Features are developed and merged frequently to ensure the main branch is always deployable.</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937690"/>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Trunk-Based Pros &amp; Cons</a:t>
            </a:r>
            <a:endParaRPr lang="uk-UA" sz="2933" b="1" dirty="0">
              <a:latin typeface="+mj-lt"/>
            </a:endParaRPr>
          </a:p>
        </p:txBody>
      </p:sp>
      <p:sp>
        <p:nvSpPr>
          <p:cNvPr id="25" name="TextBox 24"/>
          <p:cNvSpPr txBox="1"/>
          <p:nvPr/>
        </p:nvSpPr>
        <p:spPr>
          <a:xfrm>
            <a:off x="3105443" y="1951354"/>
            <a:ext cx="8176847" cy="2246769"/>
          </a:xfrm>
          <a:prstGeom prst="rect">
            <a:avLst/>
          </a:prstGeom>
          <a:noFill/>
        </p:spPr>
        <p:txBody>
          <a:bodyPr wrap="square" rtlCol="0">
            <a:spAutoFit/>
          </a:bodyPr>
          <a:lstStyle/>
          <a:p>
            <a:r>
              <a:rPr lang="en-US" sz="2000" b="1" dirty="0"/>
              <a:t>Pros:</a:t>
            </a:r>
          </a:p>
          <a:p>
            <a:pPr marL="342900" indent="-342900">
              <a:buFont typeface="Wingdings" panose="05000000000000000000" pitchFamily="2" charset="2"/>
              <a:buChar char="Ø"/>
            </a:pPr>
            <a:r>
              <a:rPr lang="en-US" sz="2000" dirty="0"/>
              <a:t>Encourages continuous integration and small, incremental changes.</a:t>
            </a:r>
          </a:p>
          <a:p>
            <a:pPr marL="342900" indent="-342900">
              <a:buFont typeface="Wingdings" panose="05000000000000000000" pitchFamily="2" charset="2"/>
              <a:buChar char="Ø"/>
            </a:pPr>
            <a:r>
              <a:rPr lang="en-US" sz="2000" dirty="0"/>
              <a:t>Reduces merge conflicts and encourages collaboration.</a:t>
            </a:r>
          </a:p>
          <a:p>
            <a:pPr marL="342900" indent="-342900">
              <a:buFont typeface="Wingdings" panose="05000000000000000000" pitchFamily="2" charset="2"/>
              <a:buChar char="Ø"/>
            </a:pPr>
            <a:r>
              <a:rPr lang="en-US" sz="2000" dirty="0"/>
              <a:t>Ideal for teams practicing continuous delivery or DevOps.</a:t>
            </a:r>
          </a:p>
          <a:p>
            <a:r>
              <a:rPr lang="en-US" sz="2000" b="1" dirty="0"/>
              <a:t>Cons:</a:t>
            </a:r>
          </a:p>
          <a:p>
            <a:pPr marL="342900" indent="-342900">
              <a:buFont typeface="Wingdings" panose="05000000000000000000" pitchFamily="2" charset="2"/>
              <a:buChar char="Ø"/>
            </a:pPr>
            <a:r>
              <a:rPr lang="en-US" sz="2000" dirty="0"/>
              <a:t>Requires disciplined use of automated testing and CI pipelines.</a:t>
            </a:r>
          </a:p>
          <a:p>
            <a:pPr marL="342900" indent="-342900">
              <a:buFont typeface="Wingdings" panose="05000000000000000000" pitchFamily="2" charset="2"/>
              <a:buChar char="Ø"/>
            </a:pPr>
            <a:r>
              <a:rPr lang="en-US" sz="2000" dirty="0"/>
              <a:t>Riskier in larger teams without strong testing and review processes.</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9197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700" y="838200"/>
            <a:ext cx="4035136" cy="543675"/>
          </a:xfrm>
          <a:prstGeom prst="rect">
            <a:avLst/>
          </a:prstGeom>
          <a:noFill/>
        </p:spPr>
        <p:txBody>
          <a:bodyPr wrap="square" rtlCol="0">
            <a:spAutoFit/>
          </a:bodyPr>
          <a:lstStyle/>
          <a:p>
            <a:r>
              <a:rPr lang="en-US" sz="2933" b="1" dirty="0">
                <a:latin typeface="+mj-lt"/>
              </a:rPr>
              <a:t>In this Course</a:t>
            </a:r>
            <a:endParaRPr lang="uk-UA" sz="2933" b="1" dirty="0">
              <a:latin typeface="+mj-lt"/>
            </a:endParaRPr>
          </a:p>
        </p:txBody>
      </p:sp>
      <p:sp>
        <p:nvSpPr>
          <p:cNvPr id="25" name="TextBox 24"/>
          <p:cNvSpPr txBox="1"/>
          <p:nvPr/>
        </p:nvSpPr>
        <p:spPr>
          <a:xfrm>
            <a:off x="3836893" y="2305615"/>
            <a:ext cx="7422777" cy="2554545"/>
          </a:xfrm>
          <a:prstGeom prst="rect">
            <a:avLst/>
          </a:prstGeom>
          <a:noFill/>
        </p:spPr>
        <p:txBody>
          <a:bodyPr wrap="square" rtlCol="0">
            <a:spAutoFit/>
          </a:bodyPr>
          <a:lstStyle/>
          <a:p>
            <a:pPr marL="457200" indent="-457200">
              <a:buFont typeface="+mj-lt"/>
              <a:buAutoNum type="arabicPeriod"/>
            </a:pPr>
            <a:r>
              <a:rPr lang="en-US" sz="2000" dirty="0">
                <a:solidFill>
                  <a:schemeClr val="tx2"/>
                </a:solidFill>
                <a:latin typeface="+mj-lt"/>
              </a:rPr>
              <a:t>Understand why we need Git workflows</a:t>
            </a:r>
          </a:p>
          <a:p>
            <a:pPr marL="457200" indent="-457200">
              <a:buFont typeface="+mj-lt"/>
              <a:buAutoNum type="arabicPeriod"/>
            </a:pPr>
            <a:r>
              <a:rPr lang="en-US" sz="2000" dirty="0">
                <a:solidFill>
                  <a:schemeClr val="tx2"/>
                </a:solidFill>
                <a:latin typeface="+mj-lt"/>
              </a:rPr>
              <a:t>Get to know the benefits of each one and how we can choose the right one</a:t>
            </a:r>
          </a:p>
          <a:p>
            <a:pPr marL="457200" indent="-457200">
              <a:buFont typeface="+mj-lt"/>
              <a:buAutoNum type="arabicPeriod"/>
            </a:pPr>
            <a:r>
              <a:rPr lang="en-US" sz="2000" dirty="0">
                <a:solidFill>
                  <a:schemeClr val="tx2"/>
                </a:solidFill>
                <a:latin typeface="+mj-lt"/>
              </a:rPr>
              <a:t>Implemented you first workflow in a git repository</a:t>
            </a:r>
          </a:p>
          <a:p>
            <a:pPr marL="457200" indent="-457200">
              <a:buFont typeface="+mj-lt"/>
              <a:buAutoNum type="arabicPeriod"/>
            </a:pPr>
            <a:r>
              <a:rPr lang="en-US" sz="2000" dirty="0">
                <a:solidFill>
                  <a:schemeClr val="tx2"/>
                </a:solidFill>
                <a:latin typeface="+mj-lt"/>
              </a:rPr>
              <a:t>You have created branches based on common workflows</a:t>
            </a:r>
          </a:p>
          <a:p>
            <a:pPr marL="457200" indent="-457200">
              <a:buFont typeface="+mj-lt"/>
              <a:buAutoNum type="arabicPeriod"/>
            </a:pPr>
            <a:r>
              <a:rPr lang="en-US" sz="2000" dirty="0">
                <a:solidFill>
                  <a:schemeClr val="tx2"/>
                </a:solidFill>
                <a:latin typeface="+mj-lt"/>
              </a:rPr>
              <a:t>You have explored useful GitHub projects and feature to boost your coding carrier </a:t>
            </a:r>
          </a:p>
          <a:p>
            <a:pPr marL="457200" indent="-457200">
              <a:buFont typeface="+mj-lt"/>
              <a:buAutoNum type="arabicPeriod"/>
            </a:pPr>
            <a:r>
              <a:rPr lang="en-US" sz="2000" dirty="0">
                <a:solidFill>
                  <a:schemeClr val="tx2"/>
                </a:solidFill>
                <a:latin typeface="+mj-lt"/>
              </a:rPr>
              <a:t>You understand How not to D.R.Y</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567435"/>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Trunk-Based development Visually</a:t>
            </a:r>
            <a:endParaRPr lang="uk-UA" sz="2933" b="1" dirty="0">
              <a:latin typeface="+mj-l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3A8EF37-1935-A9AB-0449-42D76786F54B}"/>
              </a:ext>
            </a:extLst>
          </p:cNvPr>
          <p:cNvPicPr>
            <a:picLocks noChangeAspect="1"/>
          </p:cNvPicPr>
          <p:nvPr/>
        </p:nvPicPr>
        <p:blipFill>
          <a:blip r:embed="rId3"/>
          <a:stretch>
            <a:fillRect/>
          </a:stretch>
        </p:blipFill>
        <p:spPr>
          <a:xfrm>
            <a:off x="3429000" y="2540000"/>
            <a:ext cx="7559040" cy="2362200"/>
          </a:xfrm>
          <a:prstGeom prst="rect">
            <a:avLst/>
          </a:prstGeom>
        </p:spPr>
      </p:pic>
    </p:spTree>
    <p:extLst>
      <p:ext uri="{BB962C8B-B14F-4D97-AF65-F5344CB8AC3E}">
        <p14:creationId xmlns:p14="http://schemas.microsoft.com/office/powerpoint/2010/main" val="3863632252"/>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Forking Workflow</a:t>
            </a:r>
            <a:endParaRPr lang="uk-UA" sz="2933" b="1" dirty="0">
              <a:latin typeface="+mj-lt"/>
            </a:endParaRPr>
          </a:p>
        </p:txBody>
      </p:sp>
      <p:sp>
        <p:nvSpPr>
          <p:cNvPr id="25" name="TextBox 24"/>
          <p:cNvSpPr txBox="1"/>
          <p:nvPr/>
        </p:nvSpPr>
        <p:spPr>
          <a:xfrm>
            <a:off x="3095918" y="2921168"/>
            <a:ext cx="8176847" cy="1015663"/>
          </a:xfrm>
          <a:prstGeom prst="rect">
            <a:avLst/>
          </a:prstGeom>
          <a:noFill/>
        </p:spPr>
        <p:txBody>
          <a:bodyPr wrap="square" rtlCol="0">
            <a:spAutoFit/>
          </a:bodyPr>
          <a:lstStyle/>
          <a:p>
            <a:r>
              <a:rPr lang="en-US" sz="2000" b="1" dirty="0"/>
              <a:t>Forking Workflow</a:t>
            </a:r>
            <a:r>
              <a:rPr lang="en-US" sz="2000" dirty="0"/>
              <a:t> is commonly used in open-source projects. Instead of working within a shared repository, each developer creates a fork of the repository and works on their own copy.</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968873"/>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Forking Workflow</a:t>
            </a:r>
            <a:endParaRPr lang="uk-UA" sz="2933" b="1" dirty="0">
              <a:latin typeface="+mj-lt"/>
            </a:endParaRPr>
          </a:p>
        </p:txBody>
      </p:sp>
      <p:sp>
        <p:nvSpPr>
          <p:cNvPr id="25" name="TextBox 24"/>
          <p:cNvSpPr txBox="1"/>
          <p:nvPr/>
        </p:nvSpPr>
        <p:spPr>
          <a:xfrm>
            <a:off x="3114968" y="2770504"/>
            <a:ext cx="8176847" cy="1015663"/>
          </a:xfrm>
          <a:prstGeom prst="rect">
            <a:avLst/>
          </a:prstGeom>
          <a:noFill/>
        </p:spPr>
        <p:txBody>
          <a:bodyPr wrap="square" rtlCol="0">
            <a:spAutoFit/>
          </a:bodyPr>
          <a:lstStyle/>
          <a:p>
            <a:r>
              <a:rPr lang="en-US" sz="2000" dirty="0"/>
              <a:t>Main branch:</a:t>
            </a:r>
          </a:p>
          <a:p>
            <a:endParaRPr lang="en-US" sz="2000" dirty="0"/>
          </a:p>
          <a:p>
            <a:r>
              <a:rPr lang="en-US" sz="2000" dirty="0"/>
              <a:t>    The official repository maintains the production-ready main branch.</a:t>
            </a:r>
            <a:endParaRPr lang="en-US" sz="2000" dirty="0">
              <a:effectLs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658593"/>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Forking Workflow</a:t>
            </a:r>
            <a:endParaRPr lang="uk-UA" sz="2933" b="1" dirty="0">
              <a:latin typeface="+mj-lt"/>
            </a:endParaRPr>
          </a:p>
        </p:txBody>
      </p:sp>
      <p:sp>
        <p:nvSpPr>
          <p:cNvPr id="25" name="TextBox 24"/>
          <p:cNvSpPr txBox="1"/>
          <p:nvPr/>
        </p:nvSpPr>
        <p:spPr>
          <a:xfrm>
            <a:off x="3105443" y="1951354"/>
            <a:ext cx="8176847" cy="1323439"/>
          </a:xfrm>
          <a:prstGeom prst="rect">
            <a:avLst/>
          </a:prstGeom>
          <a:noFill/>
        </p:spPr>
        <p:txBody>
          <a:bodyPr wrap="square" rtlCol="0">
            <a:spAutoFit/>
          </a:bodyPr>
          <a:lstStyle/>
          <a:p>
            <a:r>
              <a:rPr lang="en-US" sz="2000" b="1" dirty="0"/>
              <a:t>Branching</a:t>
            </a:r>
            <a:r>
              <a:rPr lang="en-US" sz="2000" dirty="0"/>
              <a:t>: Developers create their own </a:t>
            </a:r>
            <a:r>
              <a:rPr lang="en-US" sz="2000" b="1" dirty="0"/>
              <a:t>forks</a:t>
            </a:r>
            <a:r>
              <a:rPr lang="en-US" sz="2000" dirty="0"/>
              <a:t> of the main repository and work on feature branches in their own forks.</a:t>
            </a:r>
          </a:p>
          <a:p>
            <a:r>
              <a:rPr lang="en-US" sz="2000" dirty="0"/>
              <a:t>When work is complete, they submit a </a:t>
            </a:r>
            <a:r>
              <a:rPr lang="en-US" sz="2000" b="1" dirty="0"/>
              <a:t>pull request</a:t>
            </a:r>
            <a:r>
              <a:rPr lang="en-US" sz="2000" dirty="0"/>
              <a:t> to the original repository for code review and merge.</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5781"/>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Forking Workflow</a:t>
            </a:r>
            <a:endParaRPr lang="uk-UA" sz="2933" b="1" dirty="0">
              <a:latin typeface="+mj-lt"/>
            </a:endParaRPr>
          </a:p>
        </p:txBody>
      </p:sp>
      <p:sp>
        <p:nvSpPr>
          <p:cNvPr id="25" name="TextBox 24"/>
          <p:cNvSpPr txBox="1"/>
          <p:nvPr/>
        </p:nvSpPr>
        <p:spPr>
          <a:xfrm>
            <a:off x="3210218" y="2179954"/>
            <a:ext cx="8176847" cy="2246769"/>
          </a:xfrm>
          <a:prstGeom prst="rect">
            <a:avLst/>
          </a:prstGeom>
          <a:noFill/>
        </p:spPr>
        <p:txBody>
          <a:bodyPr wrap="square" rtlCol="0">
            <a:spAutoFit/>
          </a:bodyPr>
          <a:lstStyle/>
          <a:p>
            <a:r>
              <a:rPr lang="en-US" sz="2000" b="1" dirty="0"/>
              <a:t>Pros:</a:t>
            </a:r>
          </a:p>
          <a:p>
            <a:pPr marL="342900" indent="-342900">
              <a:buFont typeface="Wingdings" panose="05000000000000000000" pitchFamily="2" charset="2"/>
              <a:buChar char="Ø"/>
            </a:pPr>
            <a:r>
              <a:rPr lang="en-US" sz="2000" dirty="0"/>
              <a:t> Good for large-scale open-source projects where many external contributors are involved.</a:t>
            </a:r>
          </a:p>
          <a:p>
            <a:pPr marL="342900" indent="-342900">
              <a:buFont typeface="Wingdings" panose="05000000000000000000" pitchFamily="2" charset="2"/>
              <a:buChar char="Ø"/>
            </a:pPr>
            <a:r>
              <a:rPr lang="en-US" sz="2000" dirty="0"/>
              <a:t> Allows maintainers to review and control what gets merged.</a:t>
            </a:r>
          </a:p>
          <a:p>
            <a:r>
              <a:rPr lang="en-US" sz="2000" b="1" dirty="0"/>
              <a:t>Cons:</a:t>
            </a:r>
          </a:p>
          <a:p>
            <a:pPr marL="342900" indent="-342900">
              <a:buFont typeface="Wingdings" panose="05000000000000000000" pitchFamily="2" charset="2"/>
              <a:buChar char="Ø"/>
            </a:pPr>
            <a:r>
              <a:rPr lang="en-US" sz="2000" dirty="0"/>
              <a:t> More complex setup than typical workflows for contributors.</a:t>
            </a:r>
          </a:p>
          <a:p>
            <a:pPr marL="342900" indent="-342900">
              <a:buFont typeface="Wingdings" panose="05000000000000000000" pitchFamily="2" charset="2"/>
              <a:buChar char="Ø"/>
            </a:pPr>
            <a:r>
              <a:rPr lang="en-US" sz="2000" dirty="0"/>
              <a:t> More steps are involved in contributing and maintaining changes.</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423185"/>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236091" cy="543675"/>
          </a:xfrm>
          <a:prstGeom prst="rect">
            <a:avLst/>
          </a:prstGeom>
          <a:noFill/>
        </p:spPr>
        <p:txBody>
          <a:bodyPr wrap="square" rtlCol="0">
            <a:spAutoFit/>
          </a:bodyPr>
          <a:lstStyle/>
          <a:p>
            <a:r>
              <a:rPr lang="en-US" sz="2933" b="1" dirty="0">
                <a:latin typeface="+mj-lt"/>
              </a:rPr>
              <a:t>Forking Workflow</a:t>
            </a:r>
            <a:endParaRPr lang="uk-UA" sz="2933" b="1" dirty="0">
              <a:latin typeface="+mj-l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B588487-293C-3EAF-537D-72A667C73957}"/>
              </a:ext>
            </a:extLst>
          </p:cNvPr>
          <p:cNvPicPr>
            <a:picLocks noChangeAspect="1"/>
          </p:cNvPicPr>
          <p:nvPr/>
        </p:nvPicPr>
        <p:blipFill>
          <a:blip r:embed="rId3"/>
          <a:stretch>
            <a:fillRect/>
          </a:stretch>
        </p:blipFill>
        <p:spPr>
          <a:xfrm>
            <a:off x="3533775" y="1851283"/>
            <a:ext cx="6383947" cy="3292217"/>
          </a:xfrm>
          <a:prstGeom prst="rect">
            <a:avLst/>
          </a:prstGeom>
        </p:spPr>
      </p:pic>
    </p:spTree>
    <p:extLst>
      <p:ext uri="{BB962C8B-B14F-4D97-AF65-F5344CB8AC3E}">
        <p14:creationId xmlns:p14="http://schemas.microsoft.com/office/powerpoint/2010/main" val="3545321615"/>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81631" y="851828"/>
            <a:ext cx="6953544" cy="584775"/>
          </a:xfrm>
          <a:prstGeom prst="rect">
            <a:avLst/>
          </a:prstGeom>
          <a:noFill/>
        </p:spPr>
        <p:txBody>
          <a:bodyPr wrap="square" rtlCol="0">
            <a:spAutoFit/>
          </a:bodyPr>
          <a:lstStyle/>
          <a:p>
            <a:r>
              <a:rPr lang="en-US" sz="3200" dirty="0"/>
              <a:t>Summary of Popularity and Use Cases</a:t>
            </a:r>
            <a:endParaRPr lang="uk-UA" sz="2933" b="1" dirty="0">
              <a:latin typeface="+mj-lt"/>
            </a:endParaRPr>
          </a:p>
        </p:txBody>
      </p:sp>
      <p:sp>
        <p:nvSpPr>
          <p:cNvPr id="25" name="TextBox 24"/>
          <p:cNvSpPr txBox="1"/>
          <p:nvPr/>
        </p:nvSpPr>
        <p:spPr>
          <a:xfrm>
            <a:off x="3343275" y="1800225"/>
            <a:ext cx="8148565" cy="3477875"/>
          </a:xfrm>
          <a:prstGeom prst="rect">
            <a:avLst/>
          </a:prstGeom>
          <a:noFill/>
        </p:spPr>
        <p:txBody>
          <a:bodyPr wrap="square" rtlCol="0">
            <a:spAutoFit/>
          </a:bodyPr>
          <a:lstStyle/>
          <a:p>
            <a:endParaRPr lang="en-US" sz="2000" dirty="0"/>
          </a:p>
          <a:p>
            <a:r>
              <a:rPr lang="en-US" sz="2000" b="1" dirty="0"/>
              <a:t>Git Flow</a:t>
            </a:r>
            <a:r>
              <a:rPr lang="en-US" sz="2000" dirty="0"/>
              <a:t>: Great for large teams, structured projects, or those with a defined release cycle.</a:t>
            </a:r>
          </a:p>
          <a:p>
            <a:r>
              <a:rPr lang="en-US" sz="2000" b="1" dirty="0"/>
              <a:t>GitHub Flow</a:t>
            </a:r>
            <a:r>
              <a:rPr lang="en-US" sz="2000" dirty="0"/>
              <a:t>: Best for small teams or projects with continuous integration and fast release cycles.</a:t>
            </a:r>
          </a:p>
          <a:p>
            <a:r>
              <a:rPr lang="en-US" sz="2000" b="1" dirty="0"/>
              <a:t>GitLab Flow</a:t>
            </a:r>
            <a:r>
              <a:rPr lang="en-US" sz="2000" dirty="0"/>
              <a:t>: Ideal for teams working with multiple environments and continuous deployment practices.</a:t>
            </a:r>
          </a:p>
          <a:p>
            <a:r>
              <a:rPr lang="en-US" sz="2000" b="1" dirty="0"/>
              <a:t>Trunk-Based Development</a:t>
            </a:r>
            <a:r>
              <a:rPr lang="en-US" sz="2000" dirty="0"/>
              <a:t>: Suitable for high-collaboration environments with continuous delivery practices.</a:t>
            </a:r>
          </a:p>
          <a:p>
            <a:r>
              <a:rPr lang="en-US" sz="2000" b="1" dirty="0"/>
              <a:t>Forking Workflow</a:t>
            </a:r>
            <a:r>
              <a:rPr lang="en-US" sz="2000" dirty="0"/>
              <a:t>: Most common in open-source projects and large community-driven projects.</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033660"/>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699" y="838200"/>
            <a:ext cx="4981575" cy="543675"/>
          </a:xfrm>
          <a:prstGeom prst="rect">
            <a:avLst/>
          </a:prstGeom>
          <a:noFill/>
        </p:spPr>
        <p:txBody>
          <a:bodyPr wrap="square" rtlCol="0">
            <a:spAutoFit/>
          </a:bodyPr>
          <a:lstStyle/>
          <a:p>
            <a:r>
              <a:rPr lang="en-US" sz="2933" b="1" dirty="0">
                <a:latin typeface="+mj-lt"/>
              </a:rPr>
              <a:t>Hands on</a:t>
            </a:r>
            <a:endParaRPr lang="uk-UA" sz="2933" b="1" dirty="0">
              <a:latin typeface="+mj-lt"/>
            </a:endParaRPr>
          </a:p>
        </p:txBody>
      </p:sp>
      <p:sp>
        <p:nvSpPr>
          <p:cNvPr id="25" name="TextBox 24"/>
          <p:cNvSpPr txBox="1"/>
          <p:nvPr/>
        </p:nvSpPr>
        <p:spPr>
          <a:xfrm>
            <a:off x="3620237" y="2861077"/>
            <a:ext cx="6752488" cy="707886"/>
          </a:xfrm>
          <a:prstGeom prst="rect">
            <a:avLst/>
          </a:prstGeom>
          <a:noFill/>
        </p:spPr>
        <p:txBody>
          <a:bodyPr wrap="square" rtlCol="0">
            <a:spAutoFit/>
          </a:bodyPr>
          <a:lstStyle/>
          <a:p>
            <a:r>
              <a:rPr lang="en-US" sz="2000" dirty="0"/>
              <a:t>Go to your GitHub Account and fork the repository </a:t>
            </a:r>
            <a:r>
              <a:rPr lang="en-US" sz="2000" dirty="0">
                <a:hlinkClick r:id="rId2"/>
              </a:rPr>
              <a:t>https://github.com/xpaulos/TechproWinter2024_session3</a:t>
            </a:r>
            <a:endParaRPr lang="en-US" sz="2000" b="1" dirty="0">
              <a:solidFill>
                <a:schemeClr val="accent4"/>
              </a:solidFill>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99531"/>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699" y="838200"/>
            <a:ext cx="4981575" cy="543675"/>
          </a:xfrm>
          <a:prstGeom prst="rect">
            <a:avLst/>
          </a:prstGeom>
          <a:noFill/>
        </p:spPr>
        <p:txBody>
          <a:bodyPr wrap="square" rtlCol="0">
            <a:spAutoFit/>
          </a:bodyPr>
          <a:lstStyle/>
          <a:p>
            <a:r>
              <a:rPr lang="en-US" sz="2933" b="1" dirty="0">
                <a:latin typeface="+mj-lt"/>
              </a:rPr>
              <a:t>GitHub useful</a:t>
            </a:r>
            <a:endParaRPr lang="uk-UA" sz="2933" b="1" dirty="0">
              <a:latin typeface="+mj-lt"/>
            </a:endParaRPr>
          </a:p>
        </p:txBody>
      </p:sp>
      <p:sp>
        <p:nvSpPr>
          <p:cNvPr id="25" name="TextBox 24"/>
          <p:cNvSpPr txBox="1"/>
          <p:nvPr/>
        </p:nvSpPr>
        <p:spPr>
          <a:xfrm>
            <a:off x="3784600" y="2565802"/>
            <a:ext cx="6924728" cy="2308324"/>
          </a:xfrm>
          <a:prstGeom prst="rect">
            <a:avLst/>
          </a:prstGeom>
          <a:noFill/>
        </p:spPr>
        <p:txBody>
          <a:bodyPr wrap="square" rtlCol="0">
            <a:spAutoFit/>
          </a:bodyPr>
          <a:lstStyle/>
          <a:p>
            <a:pPr marL="342900" indent="-342900">
              <a:buFont typeface="Wingdings" panose="05000000000000000000" pitchFamily="2" charset="2"/>
              <a:buChar char="Ø"/>
            </a:pPr>
            <a:r>
              <a:rPr lang="en-US" dirty="0">
                <a:hlinkClick r:id="rId2"/>
              </a:rPr>
              <a:t>https://github.com/practical-tutorials/project-based-learning</a:t>
            </a:r>
            <a:endParaRPr lang="en-US" dirty="0"/>
          </a:p>
          <a:p>
            <a:pPr marL="342900" indent="-342900">
              <a:buFont typeface="Wingdings" panose="05000000000000000000" pitchFamily="2" charset="2"/>
              <a:buChar char="Ø"/>
            </a:pPr>
            <a:r>
              <a:rPr lang="en-US" dirty="0">
                <a:hlinkClick r:id="rId3"/>
              </a:rPr>
              <a:t>https://github.com/kamranahmedse/developer-roadmap</a:t>
            </a:r>
            <a:endParaRPr lang="en-US" dirty="0"/>
          </a:p>
          <a:p>
            <a:pPr marL="342900" indent="-342900">
              <a:buFont typeface="Wingdings" panose="05000000000000000000" pitchFamily="2" charset="2"/>
              <a:buChar char="Ø"/>
            </a:pPr>
            <a:r>
              <a:rPr lang="en-US" dirty="0">
                <a:hlinkClick r:id="rId4"/>
              </a:rPr>
              <a:t>https://github.com/donnemartin/system-design-primer</a:t>
            </a:r>
            <a:endParaRPr lang="en-US" dirty="0"/>
          </a:p>
          <a:p>
            <a:pPr marL="342900" indent="-342900">
              <a:buFont typeface="Wingdings" panose="05000000000000000000" pitchFamily="2" charset="2"/>
              <a:buChar char="Ø"/>
            </a:pPr>
            <a:r>
              <a:rPr lang="en-US" dirty="0">
                <a:hlinkClick r:id="rId5"/>
              </a:rPr>
              <a:t>https://github.com/ByteByteGoHq/system-design-101</a:t>
            </a:r>
            <a:endParaRPr lang="en-US" dirty="0"/>
          </a:p>
          <a:p>
            <a:pPr marL="342900" indent="-342900">
              <a:buFont typeface="Wingdings" panose="05000000000000000000" pitchFamily="2" charset="2"/>
              <a:buChar char="Ø"/>
            </a:pPr>
            <a:r>
              <a:rPr lang="en-US" dirty="0">
                <a:hlinkClick r:id="rId6"/>
              </a:rPr>
              <a:t>https://github.com/InterviewReady/system-design-resources</a:t>
            </a:r>
            <a:endParaRPr lang="en-US" dirty="0"/>
          </a:p>
          <a:p>
            <a:pPr marL="342900" indent="-342900">
              <a:buFont typeface="Wingdings" panose="05000000000000000000" pitchFamily="2" charset="2"/>
              <a:buChar char="Ø"/>
            </a:pPr>
            <a:r>
              <a:rPr lang="en-US" dirty="0">
                <a:hlinkClick r:id="rId7"/>
              </a:rPr>
              <a:t>https://github.com/karanpratapsingh/system-design</a:t>
            </a:r>
            <a:endParaRPr lang="en-US" dirty="0"/>
          </a:p>
          <a:p>
            <a:pPr marL="342900" indent="-342900">
              <a:buFont typeface="Wingdings" panose="05000000000000000000" pitchFamily="2" charset="2"/>
              <a:buChar char="Ø"/>
            </a:pPr>
            <a:r>
              <a:rPr lang="en-US" dirty="0">
                <a:hlinkClick r:id="rId8"/>
              </a:rPr>
              <a:t>https://github.com/microsoft/AI-For-Beginners</a:t>
            </a:r>
            <a:endParaRPr lang="en-US" dirty="0"/>
          </a:p>
          <a:p>
            <a:endParaRPr lang="en-US" dirty="0"/>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80998"/>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699" y="838200"/>
            <a:ext cx="4981575" cy="543675"/>
          </a:xfrm>
          <a:prstGeom prst="rect">
            <a:avLst/>
          </a:prstGeom>
          <a:noFill/>
        </p:spPr>
        <p:txBody>
          <a:bodyPr wrap="square" rtlCol="0">
            <a:spAutoFit/>
          </a:bodyPr>
          <a:lstStyle/>
          <a:p>
            <a:r>
              <a:rPr lang="en-US" sz="2933" b="1" dirty="0">
                <a:latin typeface="+mj-lt"/>
              </a:rPr>
              <a:t>D.R.Y</a:t>
            </a:r>
            <a:endParaRPr lang="uk-UA" sz="2933" b="1" dirty="0">
              <a:latin typeface="+mj-lt"/>
            </a:endParaRPr>
          </a:p>
        </p:txBody>
      </p:sp>
      <p:sp>
        <p:nvSpPr>
          <p:cNvPr id="25" name="TextBox 24"/>
          <p:cNvSpPr txBox="1"/>
          <p:nvPr/>
        </p:nvSpPr>
        <p:spPr>
          <a:xfrm>
            <a:off x="3784600" y="2565802"/>
            <a:ext cx="6924728" cy="1200329"/>
          </a:xfrm>
          <a:prstGeom prst="rect">
            <a:avLst/>
          </a:prstGeom>
          <a:noFill/>
        </p:spPr>
        <p:txBody>
          <a:bodyPr wrap="square" rtlCol="0">
            <a:spAutoFit/>
          </a:bodyPr>
          <a:lstStyle/>
          <a:p>
            <a:pPr marL="342900" indent="-342900">
              <a:buFont typeface="Wingdings" panose="05000000000000000000" pitchFamily="2" charset="2"/>
              <a:buChar char="Ø"/>
            </a:pPr>
            <a:r>
              <a:rPr lang="en-US" dirty="0"/>
              <a:t>DRY is a software development principle that stands for “Don’t Repeat Yourself.” Living by this principle means that your aim is to reduce repetitive patterns and duplicate code and logic in favor of modular and referenceable code.</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22025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257175" y="171450"/>
            <a:ext cx="3040743" cy="2762250"/>
          </a:xfrm>
          <a:prstGeom prst="roundRect">
            <a:avLst>
              <a:gd name="adj" fmla="val 21181"/>
            </a:avLst>
          </a:prstGeom>
          <a:gradFill>
            <a:gsLst>
              <a:gs pos="100000">
                <a:schemeClr val="accent4"/>
              </a:gs>
              <a:gs pos="100000">
                <a:schemeClr val="accent2"/>
              </a:gs>
              <a:gs pos="100000">
                <a:schemeClr val="accent1"/>
              </a:gs>
            </a:gsLst>
            <a:lin ang="18600000" scaled="0"/>
          </a:gradFill>
          <a:ln>
            <a:noFill/>
          </a:ln>
          <a:effectLst>
            <a:outerShdw blurRad="635000" dist="889000" dir="5400000" sx="85000" sy="85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dirty="0"/>
          </a:p>
        </p:txBody>
      </p:sp>
      <p:sp>
        <p:nvSpPr>
          <p:cNvPr id="7" name="TextBox 6"/>
          <p:cNvSpPr txBox="1"/>
          <p:nvPr/>
        </p:nvSpPr>
        <p:spPr>
          <a:xfrm>
            <a:off x="156029" y="1167854"/>
            <a:ext cx="3040743" cy="769441"/>
          </a:xfrm>
          <a:prstGeom prst="rect">
            <a:avLst/>
          </a:prstGeom>
          <a:noFill/>
        </p:spPr>
        <p:txBody>
          <a:bodyPr wrap="square" rtlCol="0">
            <a:spAutoFit/>
          </a:bodyPr>
          <a:lstStyle/>
          <a:p>
            <a:pPr algn="ctr"/>
            <a:r>
              <a:rPr lang="en-US" sz="4400" b="1" dirty="0">
                <a:solidFill>
                  <a:schemeClr val="bg1"/>
                </a:solidFill>
                <a:latin typeface="+mj-lt"/>
                <a:ea typeface="Roboto Condensed" panose="02000000000000000000" pitchFamily="2" charset="0"/>
                <a:cs typeface="Lato Semibold" panose="020F0502020204030203" pitchFamily="34" charset="0"/>
              </a:rPr>
              <a:t>Discussion</a:t>
            </a:r>
            <a:endParaRPr lang="ru-RU" sz="4400" b="1" dirty="0">
              <a:solidFill>
                <a:schemeClr val="bg1"/>
              </a:solidFill>
              <a:latin typeface="+mj-lt"/>
              <a:ea typeface="Lato Semibold" panose="020F0502020204030203" pitchFamily="34" charset="0"/>
              <a:cs typeface="Lato Semibold" panose="020F0502020204030203" pitchFamily="34" charset="0"/>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8663F4A0-E6AE-A55A-F4C0-304F04FBB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2EBCE7-A697-1F47-15B1-4494B1A18EB6}"/>
              </a:ext>
            </a:extLst>
          </p:cNvPr>
          <p:cNvSpPr txBox="1"/>
          <p:nvPr/>
        </p:nvSpPr>
        <p:spPr>
          <a:xfrm>
            <a:off x="3403433" y="3343334"/>
            <a:ext cx="6184231" cy="769441"/>
          </a:xfrm>
          <a:prstGeom prst="rect">
            <a:avLst/>
          </a:prstGeom>
          <a:noFill/>
        </p:spPr>
        <p:txBody>
          <a:bodyPr wrap="square" rtlCol="0">
            <a:spAutoFit/>
          </a:bodyPr>
          <a:lstStyle/>
          <a:p>
            <a:pPr algn="ctr"/>
            <a:r>
              <a:rPr lang="en-US" sz="4400" b="1" dirty="0">
                <a:solidFill>
                  <a:schemeClr val="accent4"/>
                </a:solidFill>
                <a:latin typeface="+mj-lt"/>
                <a:ea typeface="Roboto Condensed" panose="02000000000000000000" pitchFamily="2" charset="0"/>
                <a:cs typeface="Lato Semibold" panose="020F0502020204030203" pitchFamily="34" charset="0"/>
              </a:rPr>
              <a:t>[ Git Flows?]</a:t>
            </a:r>
            <a:endParaRPr lang="ru-RU" sz="4400" b="1" dirty="0">
              <a:solidFill>
                <a:schemeClr val="accent4"/>
              </a:solidFill>
              <a:latin typeface="+mj-lt"/>
              <a:ea typeface="Lato Semibold" panose="020F0502020204030203" pitchFamily="34" charset="0"/>
              <a:cs typeface="Lato Semibold" panose="020F0502020204030203" pitchFamily="34" charset="0"/>
            </a:endParaRPr>
          </a:p>
        </p:txBody>
      </p:sp>
    </p:spTree>
    <p:extLst>
      <p:ext uri="{BB962C8B-B14F-4D97-AF65-F5344CB8AC3E}">
        <p14:creationId xmlns:p14="http://schemas.microsoft.com/office/powerpoint/2010/main" val="2950792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699" y="838200"/>
            <a:ext cx="4981575" cy="543675"/>
          </a:xfrm>
          <a:prstGeom prst="rect">
            <a:avLst/>
          </a:prstGeom>
          <a:noFill/>
        </p:spPr>
        <p:txBody>
          <a:bodyPr wrap="square" rtlCol="0">
            <a:spAutoFit/>
          </a:bodyPr>
          <a:lstStyle/>
          <a:p>
            <a:r>
              <a:rPr lang="en-US" sz="2933" b="1" dirty="0">
                <a:latin typeface="+mj-lt"/>
              </a:rPr>
              <a:t>D.R.Y</a:t>
            </a:r>
            <a:endParaRPr lang="uk-UA" sz="2933" b="1" dirty="0">
              <a:latin typeface="+mj-lt"/>
            </a:endParaRPr>
          </a:p>
        </p:txBody>
      </p:sp>
      <p:sp>
        <p:nvSpPr>
          <p:cNvPr id="25" name="TextBox 24"/>
          <p:cNvSpPr txBox="1"/>
          <p:nvPr/>
        </p:nvSpPr>
        <p:spPr>
          <a:xfrm>
            <a:off x="3784600" y="2565802"/>
            <a:ext cx="6924728" cy="1477328"/>
          </a:xfrm>
          <a:prstGeom prst="rect">
            <a:avLst/>
          </a:prstGeom>
          <a:noFill/>
        </p:spPr>
        <p:txBody>
          <a:bodyPr wrap="square" rtlCol="0">
            <a:spAutoFit/>
          </a:bodyPr>
          <a:lstStyle/>
          <a:p>
            <a:pPr marL="342900" indent="-342900">
              <a:buFont typeface="Wingdings" panose="05000000000000000000" pitchFamily="2" charset="2"/>
              <a:buChar char="Ø"/>
            </a:pPr>
            <a:r>
              <a:rPr lang="en-US" dirty="0"/>
              <a:t>DRY code is one of the practices that makes a good developer, a great developer. Solving a problem by any means is great to a point, but eventually, you need to be able to write code that's maintainable by people other than yourself and scalable as system load increases. </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502968"/>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699" y="838200"/>
            <a:ext cx="4981575" cy="584775"/>
          </a:xfrm>
          <a:prstGeom prst="rect">
            <a:avLst/>
          </a:prstGeom>
          <a:noFill/>
        </p:spPr>
        <p:txBody>
          <a:bodyPr wrap="square" rtlCol="0">
            <a:spAutoFit/>
          </a:bodyPr>
          <a:lstStyle/>
          <a:p>
            <a:r>
              <a:rPr lang="en-US" sz="3200" dirty="0"/>
              <a:t>W.E.T</a:t>
            </a:r>
            <a:endParaRPr lang="uk-UA" sz="2933" b="1" dirty="0">
              <a:latin typeface="+mj-lt"/>
            </a:endParaRPr>
          </a:p>
        </p:txBody>
      </p:sp>
      <p:sp>
        <p:nvSpPr>
          <p:cNvPr id="25" name="TextBox 24"/>
          <p:cNvSpPr txBox="1"/>
          <p:nvPr/>
        </p:nvSpPr>
        <p:spPr>
          <a:xfrm>
            <a:off x="3784600" y="2565802"/>
            <a:ext cx="6924728" cy="646331"/>
          </a:xfrm>
          <a:prstGeom prst="rect">
            <a:avLst/>
          </a:prstGeom>
          <a:noFill/>
        </p:spPr>
        <p:txBody>
          <a:bodyPr wrap="square" rtlCol="0">
            <a:spAutoFit/>
          </a:bodyPr>
          <a:lstStyle/>
          <a:p>
            <a:pPr marL="342900" indent="-342900">
              <a:buFont typeface="Wingdings" panose="05000000000000000000" pitchFamily="2" charset="2"/>
              <a:buChar char="Ø"/>
            </a:pPr>
            <a:r>
              <a:rPr lang="en-US" dirty="0"/>
              <a:t>WET, which stands for “Write Everything Twice,” is the opposite of DRY.</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70472"/>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700" y="838200"/>
            <a:ext cx="5753100" cy="543675"/>
          </a:xfrm>
          <a:prstGeom prst="rect">
            <a:avLst/>
          </a:prstGeom>
          <a:noFill/>
        </p:spPr>
        <p:txBody>
          <a:bodyPr wrap="square" rtlCol="0">
            <a:spAutoFit/>
          </a:bodyPr>
          <a:lstStyle/>
          <a:p>
            <a:r>
              <a:rPr lang="en-US" sz="2933" b="1" dirty="0">
                <a:latin typeface="+mj-lt"/>
              </a:rPr>
              <a:t>By the end </a:t>
            </a:r>
            <a:r>
              <a:rPr lang="en-US" sz="2933" b="1">
                <a:latin typeface="+mj-lt"/>
              </a:rPr>
              <a:t>of this </a:t>
            </a:r>
            <a:r>
              <a:rPr lang="en-US" sz="2933" b="1" dirty="0">
                <a:latin typeface="+mj-lt"/>
              </a:rPr>
              <a:t>Course</a:t>
            </a:r>
            <a:endParaRPr lang="uk-UA" sz="2933" b="1" dirty="0">
              <a:latin typeface="+mj-lt"/>
            </a:endParaRPr>
          </a:p>
        </p:txBody>
      </p:sp>
      <p:sp>
        <p:nvSpPr>
          <p:cNvPr id="25" name="TextBox 24"/>
          <p:cNvSpPr txBox="1"/>
          <p:nvPr/>
        </p:nvSpPr>
        <p:spPr>
          <a:xfrm>
            <a:off x="4254499" y="2305615"/>
            <a:ext cx="6834841" cy="2862322"/>
          </a:xfrm>
          <a:prstGeom prst="rect">
            <a:avLst/>
          </a:prstGeom>
          <a:noFill/>
        </p:spPr>
        <p:txBody>
          <a:bodyPr wrap="square" rtlCol="0">
            <a:spAutoFit/>
          </a:bodyPr>
          <a:lstStyle/>
          <a:p>
            <a:pPr marL="457200" indent="-457200">
              <a:buFont typeface="+mj-lt"/>
              <a:buAutoNum type="arabicPeriod"/>
            </a:pPr>
            <a:r>
              <a:rPr lang="en-US" sz="2000" dirty="0">
                <a:solidFill>
                  <a:schemeClr val="tx2"/>
                </a:solidFill>
                <a:latin typeface="+mj-lt"/>
              </a:rPr>
              <a:t>Understand why we need Git workflows</a:t>
            </a:r>
          </a:p>
          <a:p>
            <a:pPr marL="457200" indent="-457200">
              <a:buFont typeface="+mj-lt"/>
              <a:buAutoNum type="arabicPeriod"/>
            </a:pPr>
            <a:r>
              <a:rPr lang="en-US" sz="2000" dirty="0">
                <a:solidFill>
                  <a:schemeClr val="tx2"/>
                </a:solidFill>
                <a:latin typeface="+mj-lt"/>
              </a:rPr>
              <a:t>You know the benefits of each one and how we can choose the right one</a:t>
            </a:r>
          </a:p>
          <a:p>
            <a:pPr marL="457200" indent="-457200">
              <a:buFont typeface="+mj-lt"/>
              <a:buAutoNum type="arabicPeriod"/>
            </a:pPr>
            <a:r>
              <a:rPr lang="en-US" sz="2000" dirty="0">
                <a:solidFill>
                  <a:schemeClr val="tx2"/>
                </a:solidFill>
                <a:latin typeface="+mj-lt"/>
              </a:rPr>
              <a:t>You have implemented you first workflow in your git repository</a:t>
            </a:r>
          </a:p>
          <a:p>
            <a:pPr marL="457200" indent="-457200">
              <a:buFont typeface="+mj-lt"/>
              <a:buAutoNum type="arabicPeriod"/>
            </a:pPr>
            <a:r>
              <a:rPr lang="en-US" sz="2000" dirty="0">
                <a:solidFill>
                  <a:schemeClr val="tx2"/>
                </a:solidFill>
                <a:latin typeface="+mj-lt"/>
              </a:rPr>
              <a:t>You have Created branches based on common workflows</a:t>
            </a:r>
          </a:p>
          <a:p>
            <a:pPr marL="457200" indent="-457200">
              <a:buFont typeface="+mj-lt"/>
              <a:buAutoNum type="arabicPeriod"/>
            </a:pPr>
            <a:r>
              <a:rPr lang="en-US" sz="2000" dirty="0">
                <a:solidFill>
                  <a:schemeClr val="tx2"/>
                </a:solidFill>
                <a:latin typeface="+mj-lt"/>
              </a:rPr>
              <a:t>You have explored useful GitHub projects and feature to boost your coding carrier </a:t>
            </a:r>
          </a:p>
          <a:p>
            <a:pPr marL="457200" indent="-457200">
              <a:buFont typeface="+mj-lt"/>
              <a:buAutoNum type="arabicPeriod"/>
            </a:pPr>
            <a:r>
              <a:rPr lang="en-US" sz="2000" dirty="0">
                <a:solidFill>
                  <a:schemeClr val="tx2"/>
                </a:solidFill>
                <a:latin typeface="+mj-lt"/>
              </a:rPr>
              <a:t>You understand How not to D.R.Y</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985878"/>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9158CD0-A784-4A3D-8759-48C3C4F8E0ED}"/>
              </a:ext>
            </a:extLst>
          </p:cNvPr>
          <p:cNvSpPr/>
          <p:nvPr/>
        </p:nvSpPr>
        <p:spPr>
          <a:xfrm>
            <a:off x="0" y="1600200"/>
            <a:ext cx="5486400" cy="3657600"/>
          </a:xfrm>
          <a:custGeom>
            <a:avLst/>
            <a:gdLst>
              <a:gd name="connsiteX0" fmla="*/ 0 w 8229600"/>
              <a:gd name="connsiteY0" fmla="*/ 0 h 5486400"/>
              <a:gd name="connsiteX1" fmla="*/ 5486400 w 8229600"/>
              <a:gd name="connsiteY1" fmla="*/ 0 h 5486400"/>
              <a:gd name="connsiteX2" fmla="*/ 8229600 w 8229600"/>
              <a:gd name="connsiteY2" fmla="*/ 2743200 h 5486400"/>
              <a:gd name="connsiteX3" fmla="*/ 5486400 w 8229600"/>
              <a:gd name="connsiteY3" fmla="*/ 5486400 h 5486400"/>
              <a:gd name="connsiteX4" fmla="*/ 0 w 8229600"/>
              <a:gd name="connsiteY4" fmla="*/ 5486400 h 548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0" h="5486400">
                <a:moveTo>
                  <a:pt x="0" y="0"/>
                </a:moveTo>
                <a:lnTo>
                  <a:pt x="5486400" y="0"/>
                </a:lnTo>
                <a:cubicBezTo>
                  <a:pt x="7001428" y="0"/>
                  <a:pt x="8229600" y="1228172"/>
                  <a:pt x="8229600" y="2743200"/>
                </a:cubicBezTo>
                <a:cubicBezTo>
                  <a:pt x="8229600" y="4258228"/>
                  <a:pt x="7001428" y="5486400"/>
                  <a:pt x="5486400" y="5486400"/>
                </a:cubicBezTo>
                <a:lnTo>
                  <a:pt x="0" y="5486400"/>
                </a:lnTo>
                <a:close/>
              </a:path>
            </a:pathLst>
          </a:custGeom>
          <a:gradFill>
            <a:gsLst>
              <a:gs pos="100000">
                <a:schemeClr val="accent4"/>
              </a:gs>
              <a:gs pos="10000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6" name="Oval 5"/>
          <p:cNvSpPr/>
          <p:nvPr/>
        </p:nvSpPr>
        <p:spPr>
          <a:xfrm>
            <a:off x="2438400" y="2209800"/>
            <a:ext cx="2438400" cy="2438400"/>
          </a:xfrm>
          <a:prstGeom prst="ellipse">
            <a:avLst/>
          </a:prstGeom>
          <a:solidFill>
            <a:schemeClr val="bg1"/>
          </a:solidFill>
          <a:ln w="38100">
            <a:noFill/>
          </a:ln>
          <a:effectLst>
            <a:outerShdw blurRad="635000" dist="762000" dir="5400000" sx="85000" sy="85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5934" b="1">
              <a:solidFill>
                <a:schemeClr val="tx1"/>
              </a:solidFill>
            </a:endParaRPr>
          </a:p>
        </p:txBody>
      </p:sp>
      <p:sp>
        <p:nvSpPr>
          <p:cNvPr id="8" name="TextBox 7"/>
          <p:cNvSpPr txBox="1"/>
          <p:nvPr/>
        </p:nvSpPr>
        <p:spPr>
          <a:xfrm>
            <a:off x="5943600" y="1121866"/>
            <a:ext cx="5276850" cy="769441"/>
          </a:xfrm>
          <a:prstGeom prst="rect">
            <a:avLst/>
          </a:prstGeom>
          <a:noFill/>
        </p:spPr>
        <p:txBody>
          <a:bodyPr wrap="square" rtlCol="0">
            <a:spAutoFit/>
          </a:bodyPr>
          <a:lstStyle/>
          <a:p>
            <a:r>
              <a:rPr lang="en-US" sz="4400" b="1" dirty="0">
                <a:latin typeface="+mj-lt"/>
              </a:rPr>
              <a:t>Homework</a:t>
            </a:r>
          </a:p>
        </p:txBody>
      </p:sp>
      <p:pic>
        <p:nvPicPr>
          <p:cNvPr id="10" name="Graphic 9" descr="Tuning Fork with solid fill">
            <a:extLst>
              <a:ext uri="{FF2B5EF4-FFF2-40B4-BE49-F238E27FC236}">
                <a16:creationId xmlns:a16="http://schemas.microsoft.com/office/drawing/2014/main" id="{C2464CDC-B3C5-2426-922D-FCDF2E35B8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971800" y="2743200"/>
            <a:ext cx="1371600" cy="1371600"/>
          </a:xfrm>
          <a:prstGeom prst="rect">
            <a:avLst/>
          </a:prstGeom>
        </p:spPr>
      </p:pic>
      <p:sp>
        <p:nvSpPr>
          <p:cNvPr id="3" name="TextBox 2">
            <a:extLst>
              <a:ext uri="{FF2B5EF4-FFF2-40B4-BE49-F238E27FC236}">
                <a16:creationId xmlns:a16="http://schemas.microsoft.com/office/drawing/2014/main" id="{670A39AD-C713-D888-4969-BE74081603EB}"/>
              </a:ext>
            </a:extLst>
          </p:cNvPr>
          <p:cNvSpPr txBox="1"/>
          <p:nvPr/>
        </p:nvSpPr>
        <p:spPr>
          <a:xfrm>
            <a:off x="5667375" y="2501384"/>
            <a:ext cx="5905499" cy="2308324"/>
          </a:xfrm>
          <a:prstGeom prst="rect">
            <a:avLst/>
          </a:prstGeom>
          <a:noFill/>
        </p:spPr>
        <p:txBody>
          <a:bodyPr wrap="square">
            <a:spAutoFit/>
          </a:bodyPr>
          <a:lstStyle/>
          <a:p>
            <a:pPr marL="342900" indent="-342900">
              <a:buFont typeface="+mj-lt"/>
              <a:buAutoNum type="arabicPeriod"/>
            </a:pPr>
            <a:r>
              <a:rPr lang="en-US" dirty="0"/>
              <a:t>Check the D.R.Y guide </a:t>
            </a:r>
          </a:p>
          <a:p>
            <a:pPr lvl="1"/>
            <a:r>
              <a:rPr lang="en-US" dirty="0">
                <a:hlinkClick r:id="rId4"/>
              </a:rPr>
              <a:t>https://www.getdbt.com/blog/guide-to-dry</a:t>
            </a:r>
            <a:endParaRPr lang="en-US" dirty="0"/>
          </a:p>
          <a:p>
            <a:pPr marL="342900" indent="-342900">
              <a:buFont typeface="+mj-lt"/>
              <a:buAutoNum type="arabicPeriod"/>
            </a:pPr>
            <a:r>
              <a:rPr lang="en-US" dirty="0"/>
              <a:t>Complete the Tic-Tac-Toe, uploaded to your GitHub account and use GitHub flow to make changes and merge them!</a:t>
            </a:r>
          </a:p>
          <a:p>
            <a:pPr lvl="1"/>
            <a:r>
              <a:rPr lang="en-US" dirty="0">
                <a:hlinkClick r:id="rId5"/>
              </a:rPr>
              <a:t>https://react.dev/learn</a:t>
            </a:r>
            <a:endParaRPr lang="en-US" dirty="0"/>
          </a:p>
          <a:p>
            <a:endParaRPr lang="el-GR" dirty="0"/>
          </a:p>
          <a:p>
            <a:endParaRPr lang="el-GR" dirty="0"/>
          </a:p>
        </p:txBody>
      </p:sp>
    </p:spTree>
    <p:extLst>
      <p:ext uri="{BB962C8B-B14F-4D97-AF65-F5344CB8AC3E}">
        <p14:creationId xmlns:p14="http://schemas.microsoft.com/office/powerpoint/2010/main" val="3339089442"/>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5629" y="3059668"/>
            <a:ext cx="3040743" cy="1446550"/>
          </a:xfrm>
          <a:prstGeom prst="rect">
            <a:avLst/>
          </a:prstGeom>
          <a:noFill/>
        </p:spPr>
        <p:txBody>
          <a:bodyPr wrap="square" rtlCol="0">
            <a:spAutoFit/>
          </a:bodyPr>
          <a:lstStyle/>
          <a:p>
            <a:pPr algn="ctr"/>
            <a:r>
              <a:rPr lang="en-US" sz="4400" b="1" dirty="0">
                <a:gradFill>
                  <a:gsLst>
                    <a:gs pos="100000">
                      <a:schemeClr val="accent4"/>
                    </a:gs>
                    <a:gs pos="1000">
                      <a:schemeClr val="accent3"/>
                    </a:gs>
                  </a:gsLst>
                  <a:lin ang="6600000" scaled="0"/>
                </a:gradFill>
                <a:latin typeface="+mj-lt"/>
                <a:ea typeface="Roboto Condensed" panose="02000000000000000000" pitchFamily="2" charset="0"/>
                <a:cs typeface="Lato Semibold" panose="020F0502020204030203" pitchFamily="34" charset="0"/>
              </a:rPr>
              <a:t>Feedback Discussion</a:t>
            </a:r>
            <a:endParaRPr lang="ru-RU" sz="4400" b="1" dirty="0">
              <a:gradFill>
                <a:gsLst>
                  <a:gs pos="100000">
                    <a:schemeClr val="accent4"/>
                  </a:gs>
                  <a:gs pos="1000">
                    <a:schemeClr val="accent3"/>
                  </a:gs>
                </a:gsLst>
                <a:lin ang="6600000" scaled="0"/>
              </a:gradFill>
              <a:latin typeface="+mj-lt"/>
              <a:ea typeface="Lato Semibold" panose="020F0502020204030203" pitchFamily="34" charset="0"/>
              <a:cs typeface="Lato Semibold" panose="020F0502020204030203" pitchFamily="34" charset="0"/>
            </a:endParaRPr>
          </a:p>
        </p:txBody>
      </p:sp>
      <p:grpSp>
        <p:nvGrpSpPr>
          <p:cNvPr id="2" name="Group 1">
            <a:extLst>
              <a:ext uri="{FF2B5EF4-FFF2-40B4-BE49-F238E27FC236}">
                <a16:creationId xmlns:a16="http://schemas.microsoft.com/office/drawing/2014/main" id="{CAE28B64-B4CF-7E84-C5C5-99FAB8FD58AA}"/>
              </a:ext>
            </a:extLst>
          </p:cNvPr>
          <p:cNvGrpSpPr/>
          <p:nvPr/>
        </p:nvGrpSpPr>
        <p:grpSpPr>
          <a:xfrm>
            <a:off x="4116917" y="2971800"/>
            <a:ext cx="457200" cy="457200"/>
            <a:chOff x="6711950" y="4457700"/>
            <a:chExt cx="685800" cy="685800"/>
          </a:xfrm>
        </p:grpSpPr>
        <p:cxnSp>
          <p:nvCxnSpPr>
            <p:cNvPr id="6" name="Straight Connector 5"/>
            <p:cNvCxnSpPr/>
            <p:nvPr/>
          </p:nvCxnSpPr>
          <p:spPr>
            <a:xfrm flipV="1">
              <a:off x="6711950" y="4457700"/>
              <a:ext cx="0" cy="68580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711950" y="4457700"/>
              <a:ext cx="685800" cy="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C1FB616-6B80-452D-5F7F-4D0A3D412D9F}"/>
              </a:ext>
            </a:extLst>
          </p:cNvPr>
          <p:cNvGrpSpPr/>
          <p:nvPr/>
        </p:nvGrpSpPr>
        <p:grpSpPr>
          <a:xfrm>
            <a:off x="7617883" y="3429000"/>
            <a:ext cx="457200" cy="457200"/>
            <a:chOff x="10890250" y="5143500"/>
            <a:chExt cx="685800" cy="685800"/>
          </a:xfrm>
        </p:grpSpPr>
        <p:cxnSp>
          <p:nvCxnSpPr>
            <p:cNvPr id="9" name="Straight Connector 8"/>
            <p:cNvCxnSpPr/>
            <p:nvPr/>
          </p:nvCxnSpPr>
          <p:spPr>
            <a:xfrm rot="10800000" flipV="1">
              <a:off x="11576050" y="5143500"/>
              <a:ext cx="0" cy="68580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0890250" y="5829300"/>
              <a:ext cx="685800" cy="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grpSp>
      <p:pic>
        <p:nvPicPr>
          <p:cNvPr id="4" name="Picture 2" descr="A black background with a black square&#10;&#10;Description automatically generated with medium confidence">
            <a:extLst>
              <a:ext uri="{FF2B5EF4-FFF2-40B4-BE49-F238E27FC236}">
                <a16:creationId xmlns:a16="http://schemas.microsoft.com/office/drawing/2014/main" id="{20FCB6F5-9E17-AC07-A03A-51B45F036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51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5629" y="3059668"/>
            <a:ext cx="3040743" cy="769441"/>
          </a:xfrm>
          <a:prstGeom prst="rect">
            <a:avLst/>
          </a:prstGeom>
          <a:noFill/>
        </p:spPr>
        <p:txBody>
          <a:bodyPr wrap="square" rtlCol="0">
            <a:spAutoFit/>
          </a:bodyPr>
          <a:lstStyle/>
          <a:p>
            <a:pPr algn="ctr"/>
            <a:r>
              <a:rPr lang="en-US" sz="4400" b="1" dirty="0">
                <a:gradFill>
                  <a:gsLst>
                    <a:gs pos="100000">
                      <a:schemeClr val="accent4"/>
                    </a:gs>
                    <a:gs pos="1000">
                      <a:schemeClr val="accent3"/>
                    </a:gs>
                  </a:gsLst>
                  <a:lin ang="6600000" scaled="0"/>
                </a:gradFill>
                <a:latin typeface="+mj-lt"/>
                <a:ea typeface="Roboto Condensed" panose="02000000000000000000" pitchFamily="2" charset="0"/>
                <a:cs typeface="Lato Semibold" panose="020F0502020204030203" pitchFamily="34" charset="0"/>
              </a:rPr>
              <a:t>Thank you</a:t>
            </a:r>
            <a:endParaRPr lang="ru-RU" sz="4400" b="1" dirty="0">
              <a:gradFill>
                <a:gsLst>
                  <a:gs pos="100000">
                    <a:schemeClr val="accent4"/>
                  </a:gs>
                  <a:gs pos="1000">
                    <a:schemeClr val="accent3"/>
                  </a:gs>
                </a:gsLst>
                <a:lin ang="6600000" scaled="0"/>
              </a:gradFill>
              <a:latin typeface="+mj-lt"/>
              <a:ea typeface="Lato Semibold" panose="020F0502020204030203" pitchFamily="34" charset="0"/>
              <a:cs typeface="Lato Semibold" panose="020F0502020204030203" pitchFamily="34" charset="0"/>
            </a:endParaRPr>
          </a:p>
        </p:txBody>
      </p:sp>
      <p:grpSp>
        <p:nvGrpSpPr>
          <p:cNvPr id="2" name="Group 1">
            <a:extLst>
              <a:ext uri="{FF2B5EF4-FFF2-40B4-BE49-F238E27FC236}">
                <a16:creationId xmlns:a16="http://schemas.microsoft.com/office/drawing/2014/main" id="{CAE28B64-B4CF-7E84-C5C5-99FAB8FD58AA}"/>
              </a:ext>
            </a:extLst>
          </p:cNvPr>
          <p:cNvGrpSpPr/>
          <p:nvPr/>
        </p:nvGrpSpPr>
        <p:grpSpPr>
          <a:xfrm>
            <a:off x="4116917" y="2971800"/>
            <a:ext cx="457200" cy="457200"/>
            <a:chOff x="6711950" y="4457700"/>
            <a:chExt cx="685800" cy="685800"/>
          </a:xfrm>
        </p:grpSpPr>
        <p:cxnSp>
          <p:nvCxnSpPr>
            <p:cNvPr id="6" name="Straight Connector 5"/>
            <p:cNvCxnSpPr/>
            <p:nvPr/>
          </p:nvCxnSpPr>
          <p:spPr>
            <a:xfrm flipV="1">
              <a:off x="6711950" y="4457700"/>
              <a:ext cx="0" cy="68580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711950" y="4457700"/>
              <a:ext cx="685800" cy="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C1FB616-6B80-452D-5F7F-4D0A3D412D9F}"/>
              </a:ext>
            </a:extLst>
          </p:cNvPr>
          <p:cNvGrpSpPr/>
          <p:nvPr/>
        </p:nvGrpSpPr>
        <p:grpSpPr>
          <a:xfrm>
            <a:off x="7617883" y="3429000"/>
            <a:ext cx="457200" cy="457200"/>
            <a:chOff x="10890250" y="5143500"/>
            <a:chExt cx="685800" cy="685800"/>
          </a:xfrm>
        </p:grpSpPr>
        <p:cxnSp>
          <p:nvCxnSpPr>
            <p:cNvPr id="9" name="Straight Connector 8"/>
            <p:cNvCxnSpPr/>
            <p:nvPr/>
          </p:nvCxnSpPr>
          <p:spPr>
            <a:xfrm rot="10800000" flipV="1">
              <a:off x="11576050" y="5143500"/>
              <a:ext cx="0" cy="68580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0890250" y="5829300"/>
              <a:ext cx="685800" cy="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grpSp>
      <p:pic>
        <p:nvPicPr>
          <p:cNvPr id="4" name="Picture 2" descr="A black background with a black square&#10;&#10;Description automatically generated with medium confidence">
            <a:extLst>
              <a:ext uri="{FF2B5EF4-FFF2-40B4-BE49-F238E27FC236}">
                <a16:creationId xmlns:a16="http://schemas.microsoft.com/office/drawing/2014/main" id="{20FCB6F5-9E17-AC07-A03A-51B45F036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28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700" y="838200"/>
            <a:ext cx="4035136" cy="543675"/>
          </a:xfrm>
          <a:prstGeom prst="rect">
            <a:avLst/>
          </a:prstGeom>
          <a:noFill/>
        </p:spPr>
        <p:txBody>
          <a:bodyPr wrap="square" rtlCol="0">
            <a:spAutoFit/>
          </a:bodyPr>
          <a:lstStyle/>
          <a:p>
            <a:r>
              <a:rPr lang="en-US" sz="2933" b="1" dirty="0">
                <a:latin typeface="+mj-lt"/>
              </a:rPr>
              <a:t>Git Collaboration</a:t>
            </a:r>
            <a:endParaRPr lang="uk-UA" sz="2933" b="1" dirty="0">
              <a:latin typeface="+mj-lt"/>
            </a:endParaRP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576260F-2B7A-F1CD-279C-5B8B61047114}"/>
              </a:ext>
            </a:extLst>
          </p:cNvPr>
          <p:cNvPicPr>
            <a:picLocks noChangeAspect="1"/>
          </p:cNvPicPr>
          <p:nvPr/>
        </p:nvPicPr>
        <p:blipFill>
          <a:blip r:embed="rId3"/>
          <a:stretch>
            <a:fillRect/>
          </a:stretch>
        </p:blipFill>
        <p:spPr>
          <a:xfrm>
            <a:off x="3695700" y="1769423"/>
            <a:ext cx="5853573" cy="3871356"/>
          </a:xfrm>
          <a:prstGeom prst="rect">
            <a:avLst/>
          </a:prstGeom>
        </p:spPr>
      </p:pic>
    </p:spTree>
    <p:extLst>
      <p:ext uri="{BB962C8B-B14F-4D97-AF65-F5344CB8AC3E}">
        <p14:creationId xmlns:p14="http://schemas.microsoft.com/office/powerpoint/2010/main" val="348737670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700" y="809625"/>
            <a:ext cx="5105400" cy="543675"/>
          </a:xfrm>
          <a:prstGeom prst="rect">
            <a:avLst/>
          </a:prstGeom>
          <a:noFill/>
        </p:spPr>
        <p:txBody>
          <a:bodyPr wrap="square" rtlCol="0">
            <a:spAutoFit/>
          </a:bodyPr>
          <a:lstStyle/>
          <a:p>
            <a:r>
              <a:rPr lang="en-US" sz="2933" b="1" dirty="0">
                <a:latin typeface="+mj-lt"/>
              </a:rPr>
              <a:t>Git Flows Definition</a:t>
            </a:r>
            <a:endParaRPr lang="uk-UA" sz="2933" b="1" dirty="0">
              <a:latin typeface="+mj-lt"/>
            </a:endParaRPr>
          </a:p>
        </p:txBody>
      </p:sp>
      <p:sp>
        <p:nvSpPr>
          <p:cNvPr id="25" name="TextBox 24"/>
          <p:cNvSpPr txBox="1"/>
          <p:nvPr/>
        </p:nvSpPr>
        <p:spPr>
          <a:xfrm>
            <a:off x="3569677" y="2721114"/>
            <a:ext cx="6197600" cy="707886"/>
          </a:xfrm>
          <a:prstGeom prst="rect">
            <a:avLst/>
          </a:prstGeom>
          <a:noFill/>
        </p:spPr>
        <p:txBody>
          <a:bodyPr wrap="square" rtlCol="0">
            <a:spAutoFit/>
          </a:bodyPr>
          <a:lstStyle/>
          <a:p>
            <a:r>
              <a:rPr lang="en-US" sz="2000" b="1" dirty="0"/>
              <a:t>Git flows </a:t>
            </a:r>
            <a:r>
              <a:rPr lang="en-US" sz="2000" dirty="0"/>
              <a:t>provide structured methods for managing source code, feature development, and releases using Git.</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97475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700" y="809625"/>
            <a:ext cx="5105400" cy="543675"/>
          </a:xfrm>
          <a:prstGeom prst="rect">
            <a:avLst/>
          </a:prstGeom>
          <a:noFill/>
        </p:spPr>
        <p:txBody>
          <a:bodyPr wrap="square" rtlCol="0">
            <a:spAutoFit/>
          </a:bodyPr>
          <a:lstStyle/>
          <a:p>
            <a:r>
              <a:rPr lang="en-US" sz="2933" b="1" dirty="0">
                <a:latin typeface="+mj-lt"/>
              </a:rPr>
              <a:t>Git Flows - Why use them?</a:t>
            </a:r>
            <a:endParaRPr lang="uk-UA" sz="2933" b="1" dirty="0">
              <a:latin typeface="+mj-lt"/>
            </a:endParaRPr>
          </a:p>
        </p:txBody>
      </p:sp>
      <p:sp>
        <p:nvSpPr>
          <p:cNvPr id="25" name="TextBox 24"/>
          <p:cNvSpPr txBox="1"/>
          <p:nvPr/>
        </p:nvSpPr>
        <p:spPr>
          <a:xfrm>
            <a:off x="3188676" y="2663964"/>
            <a:ext cx="7332785" cy="1323439"/>
          </a:xfrm>
          <a:prstGeom prst="rect">
            <a:avLst/>
          </a:prstGeom>
          <a:noFill/>
        </p:spPr>
        <p:txBody>
          <a:bodyPr wrap="square" rtlCol="0">
            <a:spAutoFit/>
          </a:bodyPr>
          <a:lstStyle/>
          <a:p>
            <a:r>
              <a:rPr lang="en-US" sz="2000" dirty="0"/>
              <a:t>When working with a team on a Git-managed project, it’s important to make sure the team is all in agreement on how the flow of changes will be applied. To ensure the team is on the same page, an agreed-upon Git workflow should be developed or selected.</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56017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699" y="809625"/>
            <a:ext cx="6236091" cy="543675"/>
          </a:xfrm>
          <a:prstGeom prst="rect">
            <a:avLst/>
          </a:prstGeom>
          <a:noFill/>
        </p:spPr>
        <p:txBody>
          <a:bodyPr wrap="square" rtlCol="0">
            <a:spAutoFit/>
          </a:bodyPr>
          <a:lstStyle/>
          <a:p>
            <a:r>
              <a:rPr lang="en-US" sz="2933" b="1" dirty="0">
                <a:latin typeface="+mj-lt"/>
              </a:rPr>
              <a:t>What makes a successful Git workflow? </a:t>
            </a:r>
            <a:endParaRPr lang="uk-UA" sz="2933" b="1" dirty="0">
              <a:latin typeface="+mj-lt"/>
            </a:endParaRPr>
          </a:p>
        </p:txBody>
      </p:sp>
      <p:sp>
        <p:nvSpPr>
          <p:cNvPr id="25" name="TextBox 24"/>
          <p:cNvSpPr txBox="1"/>
          <p:nvPr/>
        </p:nvSpPr>
        <p:spPr>
          <a:xfrm>
            <a:off x="3429000" y="2767280"/>
            <a:ext cx="8176847"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Does this workflow scale with team size?</a:t>
            </a:r>
          </a:p>
          <a:p>
            <a:pPr marL="342900" indent="-342900">
              <a:buFont typeface="Wingdings" panose="05000000000000000000" pitchFamily="2" charset="2"/>
              <a:buChar char="Ø"/>
            </a:pPr>
            <a:r>
              <a:rPr lang="en-US" sz="2000" dirty="0"/>
              <a:t>Is it easy to undo mistakes and errors with this workflow?</a:t>
            </a:r>
          </a:p>
          <a:p>
            <a:pPr marL="342900" indent="-342900">
              <a:buFont typeface="Wingdings" panose="05000000000000000000" pitchFamily="2" charset="2"/>
              <a:buChar char="Ø"/>
            </a:pPr>
            <a:r>
              <a:rPr lang="en-US" sz="2000" dirty="0">
                <a:effectLst/>
              </a:rPr>
              <a:t>Does this workflow impose any new unnecessary cognitive overhead to the team?</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47622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rot="5400000">
            <a:off x="0" y="3429000"/>
            <a:ext cx="3429000" cy="3429000"/>
          </a:xfrm>
          <a:custGeom>
            <a:avLst/>
            <a:gdLst>
              <a:gd name="connsiteX0" fmla="*/ 5143500 w 5143500"/>
              <a:gd name="connsiteY0" fmla="*/ 0 h 5143500"/>
              <a:gd name="connsiteX1" fmla="*/ 5143500 w 5143500"/>
              <a:gd name="connsiteY1" fmla="*/ 5143500 h 5143500"/>
              <a:gd name="connsiteX2" fmla="*/ 0 w 5143500"/>
              <a:gd name="connsiteY2" fmla="*/ 5143500 h 5143500"/>
              <a:gd name="connsiteX3" fmla="*/ 5143500 w 5143500"/>
              <a:gd name="connsiteY3" fmla="*/ 0 h 5143500"/>
            </a:gdLst>
            <a:ahLst/>
            <a:cxnLst>
              <a:cxn ang="0">
                <a:pos x="connsiteX0" y="connsiteY0"/>
              </a:cxn>
              <a:cxn ang="0">
                <a:pos x="connsiteX1" y="connsiteY1"/>
              </a:cxn>
              <a:cxn ang="0">
                <a:pos x="connsiteX2" y="connsiteY2"/>
              </a:cxn>
              <a:cxn ang="0">
                <a:pos x="connsiteX3" y="connsiteY3"/>
              </a:cxn>
            </a:cxnLst>
            <a:rect l="l" t="t" r="r" b="b"/>
            <a:pathLst>
              <a:path w="5143500" h="5143500">
                <a:moveTo>
                  <a:pt x="5143500" y="0"/>
                </a:moveTo>
                <a:lnTo>
                  <a:pt x="5143500" y="5143500"/>
                </a:lnTo>
                <a:lnTo>
                  <a:pt x="0" y="5143500"/>
                </a:lnTo>
                <a:cubicBezTo>
                  <a:pt x="0" y="2302823"/>
                  <a:pt x="2302823" y="0"/>
                  <a:pt x="5143500" y="0"/>
                </a:cubicBezTo>
                <a:close/>
              </a:path>
            </a:pathLst>
          </a:custGeom>
          <a:gradFill>
            <a:gsLst>
              <a:gs pos="100000">
                <a:schemeClr val="accent4"/>
              </a:gs>
              <a:gs pos="100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23" name="TextBox 22"/>
          <p:cNvSpPr txBox="1"/>
          <p:nvPr/>
        </p:nvSpPr>
        <p:spPr>
          <a:xfrm>
            <a:off x="3695699" y="809625"/>
            <a:ext cx="6236091" cy="543675"/>
          </a:xfrm>
          <a:prstGeom prst="rect">
            <a:avLst/>
          </a:prstGeom>
          <a:noFill/>
        </p:spPr>
        <p:txBody>
          <a:bodyPr wrap="square" rtlCol="0">
            <a:spAutoFit/>
          </a:bodyPr>
          <a:lstStyle/>
          <a:p>
            <a:r>
              <a:rPr lang="en-US" sz="2933" b="1" dirty="0">
                <a:latin typeface="+mj-lt"/>
              </a:rPr>
              <a:t>Most Common Git flows</a:t>
            </a:r>
            <a:endParaRPr lang="uk-UA" sz="2933" b="1" dirty="0">
              <a:latin typeface="+mj-lt"/>
            </a:endParaRPr>
          </a:p>
        </p:txBody>
      </p:sp>
      <p:sp>
        <p:nvSpPr>
          <p:cNvPr id="25" name="TextBox 24"/>
          <p:cNvSpPr txBox="1"/>
          <p:nvPr/>
        </p:nvSpPr>
        <p:spPr>
          <a:xfrm>
            <a:off x="4953000" y="2686598"/>
            <a:ext cx="3975847"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Git Flow</a:t>
            </a:r>
          </a:p>
          <a:p>
            <a:pPr marL="342900" indent="-342900">
              <a:buFont typeface="Wingdings" panose="05000000000000000000" pitchFamily="2" charset="2"/>
              <a:buChar char="Ø"/>
            </a:pPr>
            <a:r>
              <a:rPr lang="en-US" sz="2000" dirty="0"/>
              <a:t>GitHub Flow</a:t>
            </a:r>
          </a:p>
          <a:p>
            <a:pPr marL="342900" indent="-342900">
              <a:buFont typeface="Wingdings" panose="05000000000000000000" pitchFamily="2" charset="2"/>
              <a:buChar char="Ø"/>
            </a:pPr>
            <a:r>
              <a:rPr lang="en-US" sz="2000" dirty="0"/>
              <a:t>GitLab Flow</a:t>
            </a:r>
          </a:p>
          <a:p>
            <a:pPr marL="342900" indent="-342900">
              <a:buFont typeface="Wingdings" panose="05000000000000000000" pitchFamily="2" charset="2"/>
              <a:buChar char="Ø"/>
            </a:pPr>
            <a:r>
              <a:rPr lang="en-US" sz="2000" dirty="0"/>
              <a:t>Trunk-Based Development</a:t>
            </a:r>
          </a:p>
          <a:p>
            <a:pPr marL="342900" indent="-342900">
              <a:buFont typeface="Wingdings" panose="05000000000000000000" pitchFamily="2" charset="2"/>
              <a:buChar char="Ø"/>
            </a:pPr>
            <a:r>
              <a:rPr lang="en-US" sz="2000" dirty="0">
                <a:effectLst/>
              </a:rPr>
              <a:t>Forking Workflow</a:t>
            </a:r>
          </a:p>
        </p:txBody>
      </p:sp>
      <p:pic>
        <p:nvPicPr>
          <p:cNvPr id="2" name="Picture 2" descr="A black background with a black square&#10;&#10;Description automatically generated with medium confidence">
            <a:extLst>
              <a:ext uri="{FF2B5EF4-FFF2-40B4-BE49-F238E27FC236}">
                <a16:creationId xmlns:a16="http://schemas.microsoft.com/office/drawing/2014/main" id="{0A386942-6C26-F188-01F9-E49CD66B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79344"/>
            <a:ext cx="1219200" cy="24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438620"/>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1460</Words>
  <Application>Microsoft Office PowerPoint</Application>
  <PresentationFormat>Widescreen</PresentationFormat>
  <Paragraphs>161</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Now Bold</vt:lpstr>
      <vt:lpstr>Roboto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Xouplidis, Pavlos / Kuehne + Nagel / Skg MI-GO</dc:creator>
  <cp:lastModifiedBy>Xouplidis, Pavlos / Kuehne + Nagel / Skg MI-GF</cp:lastModifiedBy>
  <cp:revision>1</cp:revision>
  <dcterms:created xsi:type="dcterms:W3CDTF">2024-03-25T14:00:37Z</dcterms:created>
  <dcterms:modified xsi:type="dcterms:W3CDTF">2024-10-20T18:56:57Z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828794a-ad25-45b2-b935-93f5b652d9d4_Enabled">
    <vt:lpwstr>true</vt:lpwstr>
  </property>
  <property fmtid="{D5CDD505-2E9C-101B-9397-08002B2CF9AE}" pid="3" name="MSIP_Label_0828794a-ad25-45b2-b935-93f5b652d9d4_SetDate">
    <vt:lpwstr>2024-03-25T14:01:49Z</vt:lpwstr>
  </property>
  <property fmtid="{D5CDD505-2E9C-101B-9397-08002B2CF9AE}" pid="4" name="MSIP_Label_0828794a-ad25-45b2-b935-93f5b652d9d4_Method">
    <vt:lpwstr>Standard</vt:lpwstr>
  </property>
  <property fmtid="{D5CDD505-2E9C-101B-9397-08002B2CF9AE}" pid="5" name="MSIP_Label_0828794a-ad25-45b2-b935-93f5b652d9d4_Name">
    <vt:lpwstr>External</vt:lpwstr>
  </property>
  <property fmtid="{D5CDD505-2E9C-101B-9397-08002B2CF9AE}" pid="6" name="MSIP_Label_0828794a-ad25-45b2-b935-93f5b652d9d4_SiteId">
    <vt:lpwstr>ea7a7580-e503-4446-9197-e4bd27841804</vt:lpwstr>
  </property>
  <property fmtid="{D5CDD505-2E9C-101B-9397-08002B2CF9AE}" pid="7" name="MSIP_Label_0828794a-ad25-45b2-b935-93f5b652d9d4_ActionId">
    <vt:lpwstr>0b48e177-a8bc-4c4c-aeb3-41f0f3733d27</vt:lpwstr>
  </property>
  <property fmtid="{D5CDD505-2E9C-101B-9397-08002B2CF9AE}" pid="8" name="MSIP_Label_0828794a-ad25-45b2-b935-93f5b652d9d4_ContentBits">
    <vt:lpwstr>0</vt:lpwstr>
  </property>
</Properties>
</file>