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png" ContentType="image/png"/>
  <Override PartName="/ppt/media/image3.jpeg" ContentType="image/jpeg"/>
  <Override PartName="/ppt/media/image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527120" y="1974960"/>
            <a:ext cx="4168800" cy="309168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A4F83829-F199-4FA1-87E7-DCC8B2FAA359}"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1"/>
          </p:nvPr>
        </p:nvSpPr>
        <p:spPr/>
        <p:txBody>
          <a:bodyPr/>
          <a:p>
            <a:fld id="{3C74B108-F91E-4B7E-A251-6B946DA04EAE}"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sldNum" idx="1"/>
          </p:nvPr>
        </p:nvSpPr>
        <p:spPr/>
        <p:txBody>
          <a:bodyPr/>
          <a:p>
            <a:fld id="{05D9510A-5CC3-4EEA-92DA-F6939CA6AE6B}"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sldNum" idx="1"/>
          </p:nvPr>
        </p:nvSpPr>
        <p:spPr/>
        <p:txBody>
          <a:bodyPr/>
          <a:p>
            <a:fld id="{7D67491F-9252-46FE-AC3D-DFA7083E041B}"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sldNum" idx="1"/>
          </p:nvPr>
        </p:nvSpPr>
        <p:spPr/>
        <p:txBody>
          <a:bodyPr/>
          <a:p>
            <a:fld id="{3A425652-B9A8-4A34-B8BC-2816772E60C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1527120" y="1974960"/>
            <a:ext cx="4168800" cy="309168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1"/>
          </p:nvPr>
        </p:nvSpPr>
        <p:spPr/>
        <p:txBody>
          <a:bodyPr/>
          <a:p>
            <a:fld id="{F09A3609-D2D0-485C-B9CE-1C7322985632}"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1"/>
          </p:nvPr>
        </p:nvSpPr>
        <p:spPr/>
        <p:txBody>
          <a:bodyPr/>
          <a:p>
            <a:fld id="{97689077-10F5-45FF-B5BA-77D42B16DF3F}"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1"/>
          </p:nvPr>
        </p:nvSpPr>
        <p:spPr/>
        <p:txBody>
          <a:bodyPr/>
          <a:p>
            <a:fld id="{71D19C06-EC29-46A4-9A80-F29EFBB0974E}"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1"/>
          </p:nvPr>
        </p:nvSpPr>
        <p:spPr/>
        <p:txBody>
          <a:bodyPr/>
          <a:p>
            <a:fld id="{57CB9C73-4284-4B0E-BABC-4E2D54FEF2C3}"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sldNum" idx="1"/>
          </p:nvPr>
        </p:nvSpPr>
        <p:spPr/>
        <p:txBody>
          <a:bodyPr/>
          <a:p>
            <a:fld id="{E8B42EB6-2F68-4C5B-B89A-6AF02813CD69}"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sldNum" idx="1"/>
          </p:nvPr>
        </p:nvSpPr>
        <p:spPr/>
        <p:txBody>
          <a:bodyPr/>
          <a:p>
            <a:fld id="{F18DE75F-07DB-43C9-ACE6-E8F6AB63A3CA}"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sldNum" idx="1"/>
          </p:nvPr>
        </p:nvSpPr>
        <p:spPr/>
        <p:txBody>
          <a:bodyPr/>
          <a:p>
            <a:fld id="{27E5047D-5103-4400-87C9-054491E0C16A}"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1527120" y="1974960"/>
            <a:ext cx="4168800" cy="309168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D017DC0-7903-4E37-AFBD-0431021ED978}"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7171556-7C26-4F1B-B912-AC6698209FFB}"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1CABD9D-E0B6-4299-ACAC-B9F902240E74}"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CC39999-7427-44AE-93A6-78044148CC6E}"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23AD0E7-B453-47F2-A4BB-25542DAD9BEC}"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1527120" y="1974960"/>
            <a:ext cx="4168800" cy="309168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F87C9C4-D83D-4295-9025-47430AE82C45}"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62EFC4F-C34B-4A25-9252-3E942ACEC86E}"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12B15F4-C694-4057-BAD5-14542C02E42E}"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308D39E-4692-4429-8773-297BDDD38952}"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A019770-4846-45B0-8D02-FA6DE360B6C8}"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22A5787-B1FF-4EC3-9A47-589F926A091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7120" y="1974960"/>
            <a:ext cx="4168800" cy="309168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71D38B7-F51C-4B7C-A16D-A2E28F1D3583}"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67DD679-58AC-4B29-B5FB-C4BF70469015}"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5"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D606B51-F2E6-43E0-83AB-555CBCA9C264}"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7A750FB-E46C-49B5-9F16-E354A74EF2D6}"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9858346-4279-4562-8216-1A4DF80956FC}"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2"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B009940-1897-428D-8196-26A44F259D2E}"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3" name="PlaceHolder 1"/>
          <p:cNvSpPr>
            <a:spLocks noGrp="1"/>
          </p:cNvSpPr>
          <p:nvPr>
            <p:ph type="subTitle"/>
          </p:nvPr>
        </p:nvSpPr>
        <p:spPr>
          <a:xfrm>
            <a:off x="1527120" y="1974960"/>
            <a:ext cx="4168800" cy="309168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5BEFB27-2540-4CFE-ACC4-1C9BA3FC45C9}"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50B5A5A-E4E8-48BC-98D4-6C88A59AA8C8}"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58A4909-7181-44E9-A519-C4F6C6E8C577}"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6D3E2B6-1322-44D6-8087-509A450B1D8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96D41B8-3E36-4880-966B-CD79DF5CD920}"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DF4B680-0AA3-427A-AF5D-E04D6A148E97}"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916A9A9-D8A6-49E8-B7BA-E3944BFAD1A9}"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77BF8C98-1B7A-4698-858C-0F755C3E9A4F}"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5"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A017EF7A-1897-4704-9E24-B58CD797F240}"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4C7D8B44-04B3-4121-9C0F-8B0E17002A6C}"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B58B0266-FEBB-44FF-855A-91D5B92C1453}"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2"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B9E9754F-143F-419F-882C-61E45731B29D}"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3" name="PlaceHolder 1"/>
          <p:cNvSpPr>
            <a:spLocks noGrp="1"/>
          </p:cNvSpPr>
          <p:nvPr>
            <p:ph type="subTitle"/>
          </p:nvPr>
        </p:nvSpPr>
        <p:spPr>
          <a:xfrm>
            <a:off x="1527120" y="1974960"/>
            <a:ext cx="4168800" cy="309168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057DD0A4-7156-40ED-8F53-1B285F8D7FB5}"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50D50BEC-29FD-4C8F-BB2C-FEAB547D38DD}"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E9BF3705-EDE3-466C-BE8C-8045D474DF26}"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FA6212EE-99BC-4E4A-9098-D035A3195DEA}"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BC897DDF-8500-49FC-A341-1399ADBA60C1}"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72F04D84-9C14-42A7-8D35-F45E38133EA0}"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65FB3197-12DF-42BB-8588-198BAE472176}"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6"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0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ffffff"/>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0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3"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4" name="PlaceHolder 1"/>
          <p:cNvSpPr>
            <a:spLocks noGrp="1"/>
          </p:cNvSpPr>
          <p:nvPr>
            <p:ph type="subTitle"/>
          </p:nvPr>
        </p:nvSpPr>
        <p:spPr>
          <a:xfrm>
            <a:off x="1527120" y="1974960"/>
            <a:ext cx="4168800" cy="309168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
        <p:nvSpPr>
          <p:cNvPr id="3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0" name="Image 0"/>
          <p:cNvSpPr/>
          <p:nvPr/>
        </p:nvSpPr>
        <p:spPr>
          <a:xfrm>
            <a:off x="0" y="0"/>
            <a:ext cx="5295240" cy="6876360"/>
          </a:xfrm>
          <a:custGeom>
            <a:avLst/>
            <a:gdLst>
              <a:gd name="textAreaLeft" fmla="*/ 0 w 5295240"/>
              <a:gd name="textAreaRight" fmla="*/ 5295960 w 5295240"/>
              <a:gd name="textAreaTop" fmla="*/ 0 h 6876360"/>
              <a:gd name="textAreaBottom" fmla="*/ 6877080 h 6876360"/>
            </a:gdLst>
            <a:ahLst/>
            <a:rect l="textAreaLeft" t="textAreaTop" r="textAreaRight" b="textAreaBottom"/>
            <a:pathLst>
              <a:path w="5295900" h="6877050">
                <a:moveTo>
                  <a:pt x="0" y="0"/>
                </a:moveTo>
                <a:lnTo>
                  <a:pt x="5295900" y="0"/>
                </a:lnTo>
                <a:lnTo>
                  <a:pt x="5295900" y="6877050"/>
                </a:lnTo>
                <a:lnTo>
                  <a:pt x="0" y="6877050"/>
                </a:lnTo>
                <a:close/>
              </a:path>
            </a:pathLst>
          </a:custGeom>
          <a:solidFill>
            <a:schemeClr val="accent3"/>
          </a:solidFill>
          <a:ln w="4763">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1" name="Freeform: Shape 19"/>
          <p:cNvSpPr/>
          <p:nvPr/>
        </p:nvSpPr>
        <p:spPr>
          <a:xfrm>
            <a:off x="1600200" y="1153080"/>
            <a:ext cx="9190800" cy="5704200"/>
          </a:xfrm>
          <a:custGeom>
            <a:avLst/>
            <a:gdLst>
              <a:gd name="textAreaLeft" fmla="*/ 0 w 9190800"/>
              <a:gd name="textAreaRight" fmla="*/ 9191520 w 9190800"/>
              <a:gd name="textAreaTop" fmla="*/ 0 h 5704200"/>
              <a:gd name="textAreaBottom" fmla="*/ 5704920 h 5704200"/>
            </a:gdLst>
            <a:ahLst/>
            <a:rect l="textAreaLeft" t="textAreaTop" r="textAreaRight" b="textAreaBottom"/>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a:noFill/>
          </a:ln>
        </p:spPr>
        <p:style>
          <a:lnRef idx="0"/>
          <a:fillRef idx="0"/>
          <a:effectRef idx="0"/>
          <a:fontRef idx="minor"/>
        </p:style>
        <p:txBody>
          <a:bodyPr numCol="1" spcCol="0" horzOverflow="overflow" vertOverflow="overflow"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2" name="Freeform: Shape 17"/>
          <p:cNvSpPr/>
          <p:nvPr/>
        </p:nvSpPr>
        <p:spPr>
          <a:xfrm>
            <a:off x="2795760" y="0"/>
            <a:ext cx="6802560" cy="5395680"/>
          </a:xfrm>
          <a:custGeom>
            <a:avLst/>
            <a:gdLst>
              <a:gd name="textAreaLeft" fmla="*/ 0 w 6802560"/>
              <a:gd name="textAreaRight" fmla="*/ 6803280 w 6802560"/>
              <a:gd name="textAreaTop" fmla="*/ 0 h 5395680"/>
              <a:gd name="textAreaBottom" fmla="*/ 5396400 h 5395680"/>
            </a:gdLst>
            <a:ahLst/>
            <a:rect l="textAreaLeft" t="textAreaTop" r="textAreaRight" b="textAreaBottom"/>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a:noFill/>
          </a:ln>
        </p:spPr>
        <p:style>
          <a:lnRef idx="0"/>
          <a:fillRef idx="0"/>
          <a:effectRef idx="0"/>
          <a:fontRef idx="minor"/>
        </p:style>
        <p:txBody>
          <a:bodyPr numCol="1" spcCol="0" horzOverflow="overflow" vertOverflow="overflow"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3"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grpSp>
        <p:nvGrpSpPr>
          <p:cNvPr id="41" name="Group 5"/>
          <p:cNvGrpSpPr/>
          <p:nvPr/>
        </p:nvGrpSpPr>
        <p:grpSpPr>
          <a:xfrm>
            <a:off x="6452280" y="3404880"/>
            <a:ext cx="5739120" cy="3467160"/>
            <a:chOff x="6452280" y="3404880"/>
            <a:chExt cx="5739120" cy="3467160"/>
          </a:xfrm>
        </p:grpSpPr>
        <p:sp>
          <p:nvSpPr>
            <p:cNvPr id="42" name="Freeform 7"/>
            <p:cNvSpPr/>
            <p:nvPr/>
          </p:nvSpPr>
          <p:spPr>
            <a:xfrm>
              <a:off x="6452280" y="3404880"/>
              <a:ext cx="2882520" cy="3467160"/>
            </a:xfrm>
            <a:custGeom>
              <a:avLst/>
              <a:gdLst>
                <a:gd name="textAreaLeft" fmla="*/ 0 w 2882520"/>
                <a:gd name="textAreaRight" fmla="*/ 2883240 w 2882520"/>
                <a:gd name="textAreaTop" fmla="*/ 0 h 3467160"/>
                <a:gd name="textAreaBottom" fmla="*/ 3467880 h 3467160"/>
              </a:gdLst>
              <a:ahLst/>
              <a:rect l="textAreaLeft" t="textAreaTop" r="textAreaRight" b="textAreaBottom"/>
              <a:pathLst>
                <a:path w="1198" h="1441">
                  <a:moveTo>
                    <a:pt x="1198" y="0"/>
                  </a:moveTo>
                  <a:lnTo>
                    <a:pt x="0" y="1441"/>
                  </a:lnTo>
                  <a:lnTo>
                    <a:pt x="1198" y="1441"/>
                  </a:lnTo>
                  <a:lnTo>
                    <a:pt x="1198" y="0"/>
                  </a:lnTo>
                  <a:close/>
                </a:path>
              </a:pathLst>
            </a:custGeom>
            <a:solidFill>
              <a:schemeClr val="accent1"/>
            </a:soli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Sabon Next LT"/>
                <a:ea typeface="DejaVu Sans"/>
              </a:endParaRPr>
            </a:p>
          </p:txBody>
        </p:sp>
        <p:sp>
          <p:nvSpPr>
            <p:cNvPr id="43" name="Freeform 6"/>
            <p:cNvSpPr/>
            <p:nvPr/>
          </p:nvSpPr>
          <p:spPr>
            <a:xfrm>
              <a:off x="9318600" y="3404880"/>
              <a:ext cx="2872800" cy="3467160"/>
            </a:xfrm>
            <a:custGeom>
              <a:avLst/>
              <a:gdLst>
                <a:gd name="textAreaLeft" fmla="*/ 0 w 2872800"/>
                <a:gd name="textAreaRight" fmla="*/ 2873520 w 2872800"/>
                <a:gd name="textAreaTop" fmla="*/ 0 h 3467160"/>
                <a:gd name="textAreaBottom" fmla="*/ 3467880 h 3467160"/>
              </a:gdLst>
              <a:ahLst/>
              <a:rect l="textAreaLeft" t="textAreaTop" r="textAreaRight" b="textAreaBottom"/>
              <a:pathLst>
                <a:path w="1194" h="1441">
                  <a:moveTo>
                    <a:pt x="0" y="0"/>
                  </a:moveTo>
                  <a:lnTo>
                    <a:pt x="1194" y="1441"/>
                  </a:lnTo>
                  <a:lnTo>
                    <a:pt x="0" y="1441"/>
                  </a:lnTo>
                  <a:lnTo>
                    <a:pt x="0" y="0"/>
                  </a:lnTo>
                  <a:close/>
                </a:path>
              </a:pathLst>
            </a:custGeom>
            <a:solidFill>
              <a:schemeClr val="accent2"/>
            </a:soli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Sabon Next LT"/>
                <a:ea typeface="DejaVu Sans"/>
              </a:endParaRPr>
            </a:p>
          </p:txBody>
        </p:sp>
      </p:grpSp>
      <p:grpSp>
        <p:nvGrpSpPr>
          <p:cNvPr id="44" name="Group 8"/>
          <p:cNvGrpSpPr/>
          <p:nvPr/>
        </p:nvGrpSpPr>
        <p:grpSpPr>
          <a:xfrm>
            <a:off x="6466320" y="720"/>
            <a:ext cx="5739120" cy="3467160"/>
            <a:chOff x="6466320" y="720"/>
            <a:chExt cx="5739120" cy="3467160"/>
          </a:xfrm>
        </p:grpSpPr>
        <p:sp>
          <p:nvSpPr>
            <p:cNvPr id="45" name="Freeform 7"/>
            <p:cNvSpPr/>
            <p:nvPr/>
          </p:nvSpPr>
          <p:spPr>
            <a:xfrm rot="10800000">
              <a:off x="9322920" y="720"/>
              <a:ext cx="2882520" cy="3467160"/>
            </a:xfrm>
            <a:custGeom>
              <a:avLst/>
              <a:gdLst>
                <a:gd name="textAreaLeft" fmla="*/ 0 w 2882520"/>
                <a:gd name="textAreaRight" fmla="*/ 2883240 w 2882520"/>
                <a:gd name="textAreaTop" fmla="*/ 0 h 3467160"/>
                <a:gd name="textAreaBottom" fmla="*/ 3467880 h 3467160"/>
              </a:gdLst>
              <a:ahLst/>
              <a:rect l="textAreaLeft" t="textAreaTop" r="textAreaRight" b="textAreaBottom"/>
              <a:pathLst>
                <a:path w="1198" h="1441">
                  <a:moveTo>
                    <a:pt x="1198" y="0"/>
                  </a:moveTo>
                  <a:lnTo>
                    <a:pt x="0" y="1441"/>
                  </a:lnTo>
                  <a:lnTo>
                    <a:pt x="1198" y="1441"/>
                  </a:lnTo>
                  <a:lnTo>
                    <a:pt x="1198" y="0"/>
                  </a:lnTo>
                  <a:close/>
                </a:path>
              </a:pathLst>
            </a:custGeom>
            <a:solidFill>
              <a:schemeClr val="accent4"/>
            </a:soli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Sabon Next LT"/>
                <a:ea typeface="DejaVu Sans"/>
              </a:endParaRPr>
            </a:p>
          </p:txBody>
        </p:sp>
        <p:sp>
          <p:nvSpPr>
            <p:cNvPr id="46" name="Freeform 6"/>
            <p:cNvSpPr/>
            <p:nvPr/>
          </p:nvSpPr>
          <p:spPr>
            <a:xfrm rot="10800000">
              <a:off x="6466320" y="720"/>
              <a:ext cx="2872800" cy="3467160"/>
            </a:xfrm>
            <a:custGeom>
              <a:avLst/>
              <a:gdLst>
                <a:gd name="textAreaLeft" fmla="*/ 0 w 2872800"/>
                <a:gd name="textAreaRight" fmla="*/ 2873520 w 2872800"/>
                <a:gd name="textAreaTop" fmla="*/ 0 h 3467160"/>
                <a:gd name="textAreaBottom" fmla="*/ 3467880 h 3467160"/>
              </a:gdLst>
              <a:ahLst/>
              <a:rect l="textAreaLeft" t="textAreaTop" r="textAreaRight" b="textAreaBottom"/>
              <a:pathLst>
                <a:path w="1194" h="1441">
                  <a:moveTo>
                    <a:pt x="0" y="0"/>
                  </a:moveTo>
                  <a:lnTo>
                    <a:pt x="1194" y="1441"/>
                  </a:lnTo>
                  <a:lnTo>
                    <a:pt x="0" y="1441"/>
                  </a:lnTo>
                  <a:lnTo>
                    <a:pt x="0" y="0"/>
                  </a:lnTo>
                  <a:close/>
                </a:path>
              </a:pathLst>
            </a:custGeom>
            <a:solidFill>
              <a:schemeClr val="accent5"/>
            </a:soli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Sabon Next LT"/>
                <a:ea typeface="DejaVu Sans"/>
              </a:endParaRPr>
            </a:p>
          </p:txBody>
        </p:sp>
      </p:grpSp>
      <p:sp>
        <p:nvSpPr>
          <p:cNvPr id="47" name="Image 2"/>
          <p:cNvSpPr/>
          <p:nvPr/>
        </p:nvSpPr>
        <p:spPr>
          <a:xfrm>
            <a:off x="7642440" y="4577760"/>
            <a:ext cx="774360" cy="774360"/>
          </a:xfrm>
          <a:custGeom>
            <a:avLst/>
            <a:gdLst>
              <a:gd name="textAreaLeft" fmla="*/ 0 w 774360"/>
              <a:gd name="textAreaRight" fmla="*/ 775080 w 774360"/>
              <a:gd name="textAreaTop" fmla="*/ 0 h 774360"/>
              <a:gd name="textAreaBottom" fmla="*/ 775080 h 774360"/>
            </a:gdLst>
            <a:ahLst/>
            <a:rect l="textAreaLeft" t="textAreaTop" r="textAreaRight" b="textAreaBottom"/>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86" name="Image 1"/>
          <p:cNvSpPr/>
          <p:nvPr/>
        </p:nvSpPr>
        <p:spPr>
          <a:xfrm>
            <a:off x="-7200" y="0"/>
            <a:ext cx="2550240" cy="6857280"/>
          </a:xfrm>
          <a:custGeom>
            <a:avLst/>
            <a:gdLst>
              <a:gd name="textAreaLeft" fmla="*/ 0 w 2550240"/>
              <a:gd name="textAreaRight" fmla="*/ 2550960 w 2550240"/>
              <a:gd name="textAreaTop" fmla="*/ 0 h 6857280"/>
              <a:gd name="textAreaBottom" fmla="*/ 6858000 h 6857280"/>
            </a:gdLst>
            <a:ahLst/>
            <a:rect l="textAreaLeft" t="textAreaTop" r="textAreaRight" b="textAreaBottom"/>
            <a:pathLst>
              <a:path w="2550985" h="6858000">
                <a:moveTo>
                  <a:pt x="2550985" y="0"/>
                </a:moveTo>
                <a:lnTo>
                  <a:pt x="0" y="0"/>
                </a:lnTo>
                <a:lnTo>
                  <a:pt x="0" y="6858000"/>
                </a:lnTo>
                <a:lnTo>
                  <a:pt x="2550985" y="6858000"/>
                </a:lnTo>
                <a:lnTo>
                  <a:pt x="2550985" y="0"/>
                </a:lnTo>
                <a:close/>
              </a:path>
            </a:pathLst>
          </a:custGeom>
          <a:solidFill>
            <a:schemeClr val="accent4"/>
          </a:solidFill>
          <a:ln w="7045">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87" name="Freeform: Shape 52"/>
          <p:cNvSpPr/>
          <p:nvPr/>
        </p:nvSpPr>
        <p:spPr>
          <a:xfrm>
            <a:off x="-9360" y="0"/>
            <a:ext cx="2547720" cy="2554920"/>
          </a:xfrm>
          <a:custGeom>
            <a:avLst/>
            <a:gdLst>
              <a:gd name="textAreaLeft" fmla="*/ 0 w 2547720"/>
              <a:gd name="textAreaRight" fmla="*/ 2548440 w 2547720"/>
              <a:gd name="textAreaTop" fmla="*/ 0 h 2554920"/>
              <a:gd name="textAreaBottom" fmla="*/ 2555640 h 2554920"/>
            </a:gdLst>
            <a:ahLst/>
            <a:rect l="textAreaLeft" t="textAreaTop" r="textAreaRight" b="textAreaBottom"/>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88" name="Image 4"/>
          <p:cNvSpPr/>
          <p:nvPr/>
        </p:nvSpPr>
        <p:spPr>
          <a:xfrm>
            <a:off x="2543760" y="0"/>
            <a:ext cx="2559600" cy="2559600"/>
          </a:xfrm>
          <a:custGeom>
            <a:avLst/>
            <a:gdLst>
              <a:gd name="textAreaLeft" fmla="*/ 0 w 2559600"/>
              <a:gd name="textAreaRight" fmla="*/ 2560320 w 2559600"/>
              <a:gd name="textAreaTop" fmla="*/ 0 h 2559600"/>
              <a:gd name="textAreaBottom" fmla="*/ 2560320 h 2559600"/>
            </a:gdLst>
            <a:ahLst/>
            <a:rect l="textAreaLeft" t="textAreaTop" r="textAreaRight" b="textAreaBottom"/>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89" name="Freeform 70"/>
          <p:cNvSpPr/>
          <p:nvPr/>
        </p:nvSpPr>
        <p:spPr>
          <a:xfrm flipH="1">
            <a:off x="2534400" y="4308480"/>
            <a:ext cx="2550240" cy="2559600"/>
          </a:xfrm>
          <a:custGeom>
            <a:avLst/>
            <a:gdLst>
              <a:gd name="textAreaLeft" fmla="*/ -360 w 2550240"/>
              <a:gd name="textAreaRight" fmla="*/ 2550600 w 2550240"/>
              <a:gd name="textAreaTop" fmla="*/ 0 h 2559600"/>
              <a:gd name="textAreaBottom" fmla="*/ 2560320 h 2559600"/>
            </a:gdLst>
            <a:ahLst/>
            <a:rect l="textAreaLeft" t="textAreaTop" r="textAreaRight" b="textAreaBottom"/>
            <a:pathLst>
              <a:path w="1079" h="1083">
                <a:moveTo>
                  <a:pt x="0" y="1083"/>
                </a:moveTo>
                <a:lnTo>
                  <a:pt x="1079" y="1083"/>
                </a:lnTo>
                <a:lnTo>
                  <a:pt x="1079" y="0"/>
                </a:lnTo>
                <a:lnTo>
                  <a:pt x="0" y="1083"/>
                </a:lnTo>
                <a:close/>
              </a:path>
            </a:pathLst>
          </a:custGeom>
          <a:solidFill>
            <a:schemeClr val="accent2"/>
          </a:soli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Sabon Next LT"/>
              <a:ea typeface="DejaVu Sans"/>
            </a:endParaRPr>
          </a:p>
        </p:txBody>
      </p:sp>
      <p:sp>
        <p:nvSpPr>
          <p:cNvPr id="90" name="Freeform 70"/>
          <p:cNvSpPr/>
          <p:nvPr/>
        </p:nvSpPr>
        <p:spPr>
          <a:xfrm flipH="1">
            <a:off x="-11160" y="4308480"/>
            <a:ext cx="2550240" cy="2559600"/>
          </a:xfrm>
          <a:custGeom>
            <a:avLst/>
            <a:gdLst>
              <a:gd name="textAreaLeft" fmla="*/ -360 w 2550240"/>
              <a:gd name="textAreaRight" fmla="*/ 2550600 w 2550240"/>
              <a:gd name="textAreaTop" fmla="*/ 0 h 2559600"/>
              <a:gd name="textAreaBottom" fmla="*/ 2560320 h 2559600"/>
            </a:gdLst>
            <a:ahLst/>
            <a:rect l="textAreaLeft" t="textAreaTop" r="textAreaRight" b="textAreaBottom"/>
            <a:pathLst>
              <a:path w="1079" h="1083">
                <a:moveTo>
                  <a:pt x="0" y="1083"/>
                </a:moveTo>
                <a:lnTo>
                  <a:pt x="1079" y="1083"/>
                </a:lnTo>
                <a:lnTo>
                  <a:pt x="1079" y="0"/>
                </a:lnTo>
                <a:lnTo>
                  <a:pt x="0" y="1083"/>
                </a:lnTo>
                <a:close/>
              </a:path>
            </a:pathLst>
          </a:custGeom>
          <a:solidFill>
            <a:schemeClr val="accent1"/>
          </a:soli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Sabon Next LT"/>
              <a:ea typeface="DejaVu Sans"/>
            </a:endParaRPr>
          </a:p>
        </p:txBody>
      </p:sp>
      <p:sp>
        <p:nvSpPr>
          <p:cNvPr id="91" name="PlaceHolder 1"/>
          <p:cNvSpPr>
            <a:spLocks noGrp="1"/>
          </p:cNvSpPr>
          <p:nvPr>
            <p:ph type="sldNum" idx="1"/>
          </p:nvPr>
        </p:nvSpPr>
        <p:spPr>
          <a:xfrm>
            <a:off x="10945440" y="457200"/>
            <a:ext cx="986760" cy="27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200" spc="-1" strike="noStrike">
                <a:solidFill>
                  <a:schemeClr val="accent6"/>
                </a:solidFill>
                <a:latin typeface="Arial"/>
              </a:defRPr>
            </a:lvl1pPr>
          </a:lstStyle>
          <a:p>
            <a:pPr indent="0" algn="ctr">
              <a:lnSpc>
                <a:spcPct val="100000"/>
              </a:lnSpc>
              <a:buNone/>
              <a:tabLst>
                <a:tab algn="l" pos="0"/>
              </a:tabLst>
            </a:pPr>
            <a:fld id="{D52F45A9-57F4-460A-BE42-1E34F4E1C480}" type="slidenum">
              <a:rPr b="0" lang="en-US" sz="1200" spc="-1" strike="noStrike">
                <a:solidFill>
                  <a:schemeClr val="accent6"/>
                </a:solidFill>
                <a:latin typeface="Arial"/>
              </a:rPr>
              <a:t>&lt;number&gt;</a:t>
            </a:fld>
            <a:endParaRPr b="0" lang="en-IN" sz="1200" spc="-1" strike="noStrike">
              <a:solidFill>
                <a:srgbClr val="000000"/>
              </a:solidFill>
              <a:latin typeface="Times New Roman"/>
            </a:endParaRPr>
          </a:p>
        </p:txBody>
      </p:sp>
      <p:sp>
        <p:nvSpPr>
          <p:cNvPr id="92"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93"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30" name="Freeform: Shape 33"/>
          <p:cNvSpPr/>
          <p:nvPr/>
        </p:nvSpPr>
        <p:spPr>
          <a:xfrm>
            <a:off x="2062800" y="686520"/>
            <a:ext cx="7773840" cy="6192360"/>
          </a:xfrm>
          <a:custGeom>
            <a:avLst/>
            <a:gdLst>
              <a:gd name="textAreaLeft" fmla="*/ 0 w 7773840"/>
              <a:gd name="textAreaRight" fmla="*/ 7774560 w 7773840"/>
              <a:gd name="textAreaTop" fmla="*/ 0 h 6192360"/>
              <a:gd name="textAreaBottom" fmla="*/ 6193080 h 6192360"/>
            </a:gdLst>
            <a:ahLst/>
            <a:rect l="textAreaLeft" t="textAreaTop" r="textAreaRight" b="textAreaBottom"/>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a:noFill/>
          </a:ln>
        </p:spPr>
        <p:style>
          <a:lnRef idx="0"/>
          <a:fillRef idx="0"/>
          <a:effectRef idx="0"/>
          <a:fontRef idx="minor"/>
        </p:style>
        <p:txBody>
          <a:bodyPr numCol="1" spcCol="0" horzOverflow="overflow" vertOverflow="overflow"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131" name="Freeform: Shape 45"/>
          <p:cNvSpPr/>
          <p:nvPr/>
        </p:nvSpPr>
        <p:spPr>
          <a:xfrm>
            <a:off x="7610400" y="0"/>
            <a:ext cx="2273040" cy="3147120"/>
          </a:xfrm>
          <a:custGeom>
            <a:avLst/>
            <a:gdLst>
              <a:gd name="textAreaLeft" fmla="*/ 0 w 2273040"/>
              <a:gd name="textAreaRight" fmla="*/ 2273760 w 2273040"/>
              <a:gd name="textAreaTop" fmla="*/ 0 h 3147120"/>
              <a:gd name="textAreaBottom" fmla="*/ 3147840 h 3147120"/>
            </a:gdLst>
            <a:ahLst/>
            <a:rect l="textAreaLeft" t="textAreaTop" r="textAreaRight" b="textAreaBottom"/>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Sabon Next LT"/>
              <a:ea typeface="DejaVu Sans"/>
            </a:endParaRPr>
          </a:p>
        </p:txBody>
      </p:sp>
      <p:sp>
        <p:nvSpPr>
          <p:cNvPr id="132" name="Freeform: Shape 42"/>
          <p:cNvSpPr/>
          <p:nvPr/>
        </p:nvSpPr>
        <p:spPr>
          <a:xfrm>
            <a:off x="9883800" y="0"/>
            <a:ext cx="2254320" cy="3141000"/>
          </a:xfrm>
          <a:custGeom>
            <a:avLst/>
            <a:gdLst>
              <a:gd name="textAreaLeft" fmla="*/ 0 w 2254320"/>
              <a:gd name="textAreaRight" fmla="*/ 2255040 w 2254320"/>
              <a:gd name="textAreaTop" fmla="*/ 0 h 3141000"/>
              <a:gd name="textAreaBottom" fmla="*/ 3141720 h 3141000"/>
            </a:gdLst>
            <a:ahLst/>
            <a:rect l="textAreaLeft" t="textAreaTop" r="textAreaRight" b="textAreaBottom"/>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Sabon Next LT"/>
              <a:ea typeface="DejaVu Sans"/>
            </a:endParaRPr>
          </a:p>
        </p:txBody>
      </p:sp>
      <p:sp>
        <p:nvSpPr>
          <p:cNvPr id="133" name="Freeform: Shape 48"/>
          <p:cNvSpPr/>
          <p:nvPr/>
        </p:nvSpPr>
        <p:spPr>
          <a:xfrm>
            <a:off x="8395560" y="0"/>
            <a:ext cx="2958480" cy="2352240"/>
          </a:xfrm>
          <a:custGeom>
            <a:avLst/>
            <a:gdLst>
              <a:gd name="textAreaLeft" fmla="*/ 0 w 2958480"/>
              <a:gd name="textAreaRight" fmla="*/ 2959200 w 2958480"/>
              <a:gd name="textAreaTop" fmla="*/ 0 h 2352240"/>
              <a:gd name="textAreaBottom" fmla="*/ 2352960 h 2352240"/>
            </a:gdLst>
            <a:ahLst/>
            <a:rect l="textAreaLeft" t="textAreaTop" r="textAreaRight" b="textAreaBottom"/>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Sabon Next LT"/>
              <a:ea typeface="DejaVu Sans"/>
            </a:endParaRPr>
          </a:p>
        </p:txBody>
      </p:sp>
      <p:sp>
        <p:nvSpPr>
          <p:cNvPr id="134" name="Freeform: Shape 39"/>
          <p:cNvSpPr/>
          <p:nvPr/>
        </p:nvSpPr>
        <p:spPr>
          <a:xfrm>
            <a:off x="1390680" y="3130560"/>
            <a:ext cx="3105360" cy="3747960"/>
          </a:xfrm>
          <a:custGeom>
            <a:avLst/>
            <a:gdLst>
              <a:gd name="textAreaLeft" fmla="*/ 0 w 3105360"/>
              <a:gd name="textAreaRight" fmla="*/ 3106080 w 3105360"/>
              <a:gd name="textAreaTop" fmla="*/ 0 h 3747960"/>
              <a:gd name="textAreaBottom" fmla="*/ 3748680 h 3747960"/>
            </a:gdLst>
            <a:ahLst/>
            <a:rect l="textAreaLeft" t="textAreaTop" r="textAreaRight" b="textAreaBottom"/>
            <a:pathLst>
              <a:path w="3106248" h="3748831">
                <a:moveTo>
                  <a:pt x="0" y="0"/>
                </a:moveTo>
                <a:lnTo>
                  <a:pt x="3106248" y="3748831"/>
                </a:lnTo>
                <a:lnTo>
                  <a:pt x="0" y="3748831"/>
                </a:lnTo>
                <a:close/>
              </a:path>
            </a:pathLst>
          </a:custGeom>
          <a:solidFill>
            <a:schemeClr val="accent2">
              <a:alpha val="99000"/>
            </a:schemeClr>
          </a:soli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Sabon Next LT"/>
              <a:ea typeface="DejaVu Sans"/>
            </a:endParaRPr>
          </a:p>
        </p:txBody>
      </p:sp>
      <p:sp>
        <p:nvSpPr>
          <p:cNvPr id="135" name="Freeform: Shape 36"/>
          <p:cNvSpPr/>
          <p:nvPr/>
        </p:nvSpPr>
        <p:spPr>
          <a:xfrm>
            <a:off x="0" y="3130560"/>
            <a:ext cx="1400040" cy="3747960"/>
          </a:xfrm>
          <a:custGeom>
            <a:avLst/>
            <a:gdLst>
              <a:gd name="textAreaLeft" fmla="*/ 0 w 1400040"/>
              <a:gd name="textAreaRight" fmla="*/ 1400760 w 1400040"/>
              <a:gd name="textAreaTop" fmla="*/ 0 h 3747960"/>
              <a:gd name="textAreaBottom" fmla="*/ 3748680 h 3747960"/>
            </a:gdLst>
            <a:ahLst/>
            <a:rect l="textAreaLeft" t="textAreaTop" r="textAreaRight" b="textAreaBottom"/>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Sabon Next LT"/>
              <a:ea typeface="DejaVu Sans"/>
            </a:endParaRPr>
          </a:p>
        </p:txBody>
      </p:sp>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3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74" name="Freeform: Shape 29"/>
          <p:cNvSpPr/>
          <p:nvPr/>
        </p:nvSpPr>
        <p:spPr>
          <a:xfrm>
            <a:off x="0" y="0"/>
            <a:ext cx="2242080" cy="2102400"/>
          </a:xfrm>
          <a:custGeom>
            <a:avLst/>
            <a:gdLst>
              <a:gd name="textAreaLeft" fmla="*/ 0 w 2242080"/>
              <a:gd name="textAreaRight" fmla="*/ 2242800 w 2242080"/>
              <a:gd name="textAreaTop" fmla="*/ 0 h 2102400"/>
              <a:gd name="textAreaBottom" fmla="*/ 2103120 h 2102400"/>
            </a:gdLst>
            <a:ahLst/>
            <a:rect l="textAreaLeft" t="textAreaTop" r="textAreaRight" b="textAreaBottom"/>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a:noFill/>
          </a:ln>
        </p:spPr>
        <p:style>
          <a:lnRef idx="0"/>
          <a:fillRef idx="0"/>
          <a:effectRef idx="0"/>
          <a:fontRef idx="minor"/>
        </p:style>
        <p:txBody>
          <a:bodyPr numCol="1" spcCol="0" horzOverflow="overflow" vertOverflow="overflow"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175" name="PlaceHolder 1"/>
          <p:cNvSpPr>
            <a:spLocks noGrp="1"/>
          </p:cNvSpPr>
          <p:nvPr>
            <p:ph type="ftr" idx="2"/>
          </p:nvPr>
        </p:nvSpPr>
        <p:spPr>
          <a:xfrm>
            <a:off x="621720" y="457200"/>
            <a:ext cx="3199680" cy="2736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200" spc="-1" strike="noStrike">
                <a:solidFill>
                  <a:schemeClr val="accent6"/>
                </a:solidFill>
                <a:latin typeface="Arial"/>
              </a:defRPr>
            </a:lvl1pPr>
          </a:lstStyle>
          <a:p>
            <a:pPr indent="0">
              <a:lnSpc>
                <a:spcPct val="100000"/>
              </a:lnSpc>
              <a:buNone/>
              <a:tabLst>
                <a:tab algn="l" pos="0"/>
              </a:tabLst>
            </a:pPr>
            <a:r>
              <a:rPr b="0" lang="en-US" sz="1200" spc="-1" strike="noStrike">
                <a:solidFill>
                  <a:schemeClr val="accent6"/>
                </a:solidFill>
                <a:latin typeface="Arial"/>
              </a:rPr>
              <a:t>&lt;footer&gt;</a:t>
            </a:r>
            <a:endParaRPr b="0" lang="en-IN" sz="1200" spc="-1" strike="noStrike">
              <a:solidFill>
                <a:srgbClr val="000000"/>
              </a:solidFill>
              <a:latin typeface="Times New Roman"/>
            </a:endParaRPr>
          </a:p>
        </p:txBody>
      </p:sp>
      <p:sp>
        <p:nvSpPr>
          <p:cNvPr id="176" name="PlaceHolder 2"/>
          <p:cNvSpPr>
            <a:spLocks noGrp="1"/>
          </p:cNvSpPr>
          <p:nvPr>
            <p:ph type="sldNum" idx="3"/>
          </p:nvPr>
        </p:nvSpPr>
        <p:spPr>
          <a:xfrm>
            <a:off x="10945440" y="457200"/>
            <a:ext cx="986760" cy="27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200" spc="-1" strike="noStrike">
                <a:solidFill>
                  <a:schemeClr val="accent6"/>
                </a:solidFill>
                <a:latin typeface="Arial"/>
              </a:defRPr>
            </a:lvl1pPr>
          </a:lstStyle>
          <a:p>
            <a:pPr indent="0" algn="ctr">
              <a:lnSpc>
                <a:spcPct val="100000"/>
              </a:lnSpc>
              <a:buNone/>
              <a:tabLst>
                <a:tab algn="l" pos="0"/>
              </a:tabLst>
            </a:pPr>
            <a:fld id="{9D5647F0-A655-4A50-A586-578CDDBB116B}" type="slidenum">
              <a:rPr b="0" lang="en-US" sz="1200" spc="-1" strike="noStrike">
                <a:solidFill>
                  <a:schemeClr val="accent6"/>
                </a:solidFill>
                <a:latin typeface="Arial"/>
              </a:rPr>
              <a:t>&lt;number&gt;</a:t>
            </a:fld>
            <a:endParaRPr b="0" lang="en-IN" sz="1200" spc="-1" strike="noStrike">
              <a:solidFill>
                <a:srgbClr val="000000"/>
              </a:solidFill>
              <a:latin typeface="Times New Roman"/>
            </a:endParaRPr>
          </a:p>
        </p:txBody>
      </p:sp>
      <p:sp>
        <p:nvSpPr>
          <p:cNvPr id="177"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78"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215" name="Image 2"/>
          <p:cNvSpPr/>
          <p:nvPr/>
        </p:nvSpPr>
        <p:spPr>
          <a:xfrm>
            <a:off x="8758080" y="-14400"/>
            <a:ext cx="3432960" cy="3452040"/>
          </a:xfrm>
          <a:custGeom>
            <a:avLst/>
            <a:gdLst>
              <a:gd name="textAreaLeft" fmla="*/ 0 w 3432960"/>
              <a:gd name="textAreaRight" fmla="*/ 3433680 w 3432960"/>
              <a:gd name="textAreaTop" fmla="*/ 0 h 3452040"/>
              <a:gd name="textAreaBottom" fmla="*/ 3452760 h 3452040"/>
            </a:gdLst>
            <a:ahLst/>
            <a:rect l="textAreaLeft" t="textAreaTop" r="textAreaRight" b="textAreaBottom"/>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216" name="Image 3"/>
          <p:cNvSpPr/>
          <p:nvPr/>
        </p:nvSpPr>
        <p:spPr>
          <a:xfrm>
            <a:off x="8758080" y="3438360"/>
            <a:ext cx="3432960" cy="3432960"/>
          </a:xfrm>
          <a:custGeom>
            <a:avLst/>
            <a:gdLst>
              <a:gd name="textAreaLeft" fmla="*/ 0 w 3432960"/>
              <a:gd name="textAreaRight" fmla="*/ 3433680 w 3432960"/>
              <a:gd name="textAreaTop" fmla="*/ 0 h 3432960"/>
              <a:gd name="textAreaBottom" fmla="*/ 3433680 h 3432960"/>
            </a:gdLst>
            <a:ahLst/>
            <a:rect l="textAreaLeft" t="textAreaTop" r="textAreaRight" b="textAreaBottom"/>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217" name="Image 4"/>
          <p:cNvSpPr/>
          <p:nvPr/>
        </p:nvSpPr>
        <p:spPr>
          <a:xfrm flipV="1">
            <a:off x="9991800" y="1246320"/>
            <a:ext cx="2199600" cy="2180520"/>
          </a:xfrm>
          <a:custGeom>
            <a:avLst/>
            <a:gdLst>
              <a:gd name="textAreaLeft" fmla="*/ 0 w 2199600"/>
              <a:gd name="textAreaRight" fmla="*/ 2200320 w 2199600"/>
              <a:gd name="textAreaTop" fmla="*/ 360 h 2180520"/>
              <a:gd name="textAreaBottom" fmla="*/ 2181600 h 2180520"/>
            </a:gdLst>
            <a:ahLst/>
            <a:rect l="textAreaLeft" t="textAreaTop" r="textAreaRight" b="textAreaBottom"/>
            <a:pathLst>
              <a:path w="2200275" h="2181225">
                <a:moveTo>
                  <a:pt x="0" y="0"/>
                </a:moveTo>
                <a:cubicBezTo>
                  <a:pt x="0" y="1204689"/>
                  <a:pt x="985061" y="2181225"/>
                  <a:pt x="2200275" y="2181225"/>
                </a:cubicBezTo>
                <a:lnTo>
                  <a:pt x="2200275" y="0"/>
                </a:lnTo>
                <a:lnTo>
                  <a:pt x="0" y="0"/>
                </a:lnTo>
                <a:close/>
              </a:path>
            </a:pathLst>
          </a:custGeom>
          <a:solidFill>
            <a:schemeClr val="accent4"/>
          </a:solidFill>
          <a:ln w="4763">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218" name="Image 7"/>
          <p:cNvSpPr/>
          <p:nvPr/>
        </p:nvSpPr>
        <p:spPr>
          <a:xfrm flipV="1">
            <a:off x="-19440" y="4579200"/>
            <a:ext cx="2277360" cy="2277360"/>
          </a:xfrm>
          <a:custGeom>
            <a:avLst/>
            <a:gdLst>
              <a:gd name="textAreaLeft" fmla="*/ 0 w 2277360"/>
              <a:gd name="textAreaRight" fmla="*/ 2278080 w 2277360"/>
              <a:gd name="textAreaTop" fmla="*/ -360 h 2277360"/>
              <a:gd name="textAreaBottom" fmla="*/ 2277720 h 2277360"/>
            </a:gdLst>
            <a:ahLst/>
            <a:rect l="textAreaLeft" t="textAreaTop" r="textAreaRight" b="textAreaBottom"/>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pic>
        <p:nvPicPr>
          <p:cNvPr id="219" name="Image 2" descr="preencoded.png"/>
          <p:cNvPicPr/>
          <p:nvPr/>
        </p:nvPicPr>
        <p:blipFill>
          <a:blip r:embed="rId2"/>
          <a:stretch/>
        </p:blipFill>
        <p:spPr>
          <a:xfrm>
            <a:off x="9991800" y="3441240"/>
            <a:ext cx="2199240" cy="2199240"/>
          </a:xfrm>
          <a:prstGeom prst="rect">
            <a:avLst/>
          </a:prstGeom>
          <a:ln w="0">
            <a:noFill/>
          </a:ln>
        </p:spPr>
      </p:pic>
      <p:sp>
        <p:nvSpPr>
          <p:cNvPr id="220" name="Image 2"/>
          <p:cNvSpPr/>
          <p:nvPr/>
        </p:nvSpPr>
        <p:spPr>
          <a:xfrm>
            <a:off x="1707840" y="5667480"/>
            <a:ext cx="774360" cy="774360"/>
          </a:xfrm>
          <a:custGeom>
            <a:avLst/>
            <a:gdLst>
              <a:gd name="textAreaLeft" fmla="*/ 0 w 774360"/>
              <a:gd name="textAreaRight" fmla="*/ 775080 w 774360"/>
              <a:gd name="textAreaTop" fmla="*/ 0 h 774360"/>
              <a:gd name="textAreaBottom" fmla="*/ 775080 h 774360"/>
            </a:gdLst>
            <a:ahLst/>
            <a:rect l="textAreaLeft" t="textAreaTop" r="textAreaRight" b="textAreaBottom"/>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221" name="PlaceHolder 1"/>
          <p:cNvSpPr>
            <a:spLocks noGrp="1"/>
          </p:cNvSpPr>
          <p:nvPr>
            <p:ph type="ftr" idx="4"/>
          </p:nvPr>
        </p:nvSpPr>
        <p:spPr>
          <a:xfrm>
            <a:off x="621720" y="457200"/>
            <a:ext cx="3199680" cy="2736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200" spc="-1" strike="noStrike">
                <a:solidFill>
                  <a:schemeClr val="accent6"/>
                </a:solidFill>
                <a:latin typeface="Arial"/>
              </a:defRPr>
            </a:lvl1pPr>
          </a:lstStyle>
          <a:p>
            <a:pPr indent="0">
              <a:lnSpc>
                <a:spcPct val="100000"/>
              </a:lnSpc>
              <a:buNone/>
              <a:tabLst>
                <a:tab algn="l" pos="0"/>
              </a:tabLst>
            </a:pPr>
            <a:r>
              <a:rPr b="0" lang="en-US" sz="1200" spc="-1" strike="noStrike">
                <a:solidFill>
                  <a:schemeClr val="accent6"/>
                </a:solidFill>
                <a:latin typeface="Arial"/>
              </a:rPr>
              <a:t>&lt;footer&gt;</a:t>
            </a:r>
            <a:endParaRPr b="0" lang="en-IN" sz="1200" spc="-1" strike="noStrike">
              <a:solidFill>
                <a:srgbClr val="000000"/>
              </a:solidFill>
              <a:latin typeface="Times New Roman"/>
            </a:endParaRPr>
          </a:p>
        </p:txBody>
      </p:sp>
      <p:sp>
        <p:nvSpPr>
          <p:cNvPr id="222" name="PlaceHolder 2"/>
          <p:cNvSpPr>
            <a:spLocks noGrp="1"/>
          </p:cNvSpPr>
          <p:nvPr>
            <p:ph type="sldNum" idx="5"/>
          </p:nvPr>
        </p:nvSpPr>
        <p:spPr>
          <a:xfrm>
            <a:off x="10945440" y="457200"/>
            <a:ext cx="986760" cy="27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200" spc="-1" strike="noStrike">
                <a:solidFill>
                  <a:schemeClr val="accent6"/>
                </a:solidFill>
                <a:latin typeface="Arial"/>
              </a:defRPr>
            </a:lvl1pPr>
          </a:lstStyle>
          <a:p>
            <a:pPr indent="0" algn="ctr">
              <a:lnSpc>
                <a:spcPct val="100000"/>
              </a:lnSpc>
              <a:buNone/>
              <a:tabLst>
                <a:tab algn="l" pos="0"/>
              </a:tabLst>
            </a:pPr>
            <a:fld id="{D4C35D3D-F31B-46B4-B125-DC673FB17878}" type="slidenum">
              <a:rPr b="0" lang="en-US" sz="1200" spc="-1" strike="noStrike">
                <a:solidFill>
                  <a:schemeClr val="accent6"/>
                </a:solidFill>
                <a:latin typeface="Arial"/>
              </a:rPr>
              <a:t>&lt;number&gt;</a:t>
            </a:fld>
            <a:endParaRPr b="0" lang="en-IN" sz="1200" spc="-1" strike="noStrike">
              <a:solidFill>
                <a:srgbClr val="000000"/>
              </a:solidFill>
              <a:latin typeface="Times New Roman"/>
            </a:endParaRPr>
          </a:p>
        </p:txBody>
      </p:sp>
      <p:sp>
        <p:nvSpPr>
          <p:cNvPr id="22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2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261" name="PlaceHolder 1"/>
          <p:cNvSpPr>
            <a:spLocks noGrp="1"/>
          </p:cNvSpPr>
          <p:nvPr>
            <p:ph type="ftr" idx="6"/>
          </p:nvPr>
        </p:nvSpPr>
        <p:spPr>
          <a:xfrm>
            <a:off x="621720" y="457200"/>
            <a:ext cx="3199680" cy="2736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200" spc="-1" strike="noStrike">
                <a:solidFill>
                  <a:schemeClr val="accent6"/>
                </a:solidFill>
                <a:latin typeface="Arial"/>
              </a:defRPr>
            </a:lvl1pPr>
          </a:lstStyle>
          <a:p>
            <a:pPr indent="0">
              <a:lnSpc>
                <a:spcPct val="100000"/>
              </a:lnSpc>
              <a:buNone/>
              <a:tabLst>
                <a:tab algn="l" pos="0"/>
              </a:tabLst>
            </a:pPr>
            <a:r>
              <a:rPr b="0" lang="en-US" sz="1200" spc="-1" strike="noStrike">
                <a:solidFill>
                  <a:schemeClr val="accent6"/>
                </a:solidFill>
                <a:latin typeface="Arial"/>
              </a:rPr>
              <a:t>&lt;footer&gt;</a:t>
            </a:r>
            <a:endParaRPr b="0" lang="en-IN" sz="1200" spc="-1" strike="noStrike">
              <a:solidFill>
                <a:srgbClr val="000000"/>
              </a:solidFill>
              <a:latin typeface="Times New Roman"/>
            </a:endParaRPr>
          </a:p>
        </p:txBody>
      </p:sp>
      <p:sp>
        <p:nvSpPr>
          <p:cNvPr id="262" name="PlaceHolder 2"/>
          <p:cNvSpPr>
            <a:spLocks noGrp="1"/>
          </p:cNvSpPr>
          <p:nvPr>
            <p:ph type="sldNum" idx="7"/>
          </p:nvPr>
        </p:nvSpPr>
        <p:spPr>
          <a:xfrm>
            <a:off x="10945440" y="457200"/>
            <a:ext cx="986760" cy="27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200" spc="-1" strike="noStrike">
                <a:solidFill>
                  <a:schemeClr val="accent6"/>
                </a:solidFill>
                <a:latin typeface="Arial"/>
              </a:defRPr>
            </a:lvl1pPr>
          </a:lstStyle>
          <a:p>
            <a:pPr indent="0" algn="ctr">
              <a:lnSpc>
                <a:spcPct val="100000"/>
              </a:lnSpc>
              <a:buNone/>
              <a:tabLst>
                <a:tab algn="l" pos="0"/>
              </a:tabLst>
            </a:pPr>
            <a:fld id="{30AA296D-180D-497C-9A7B-D94B2B6A6611}" type="slidenum">
              <a:rPr b="0" lang="en-US" sz="1200" spc="-1" strike="noStrike">
                <a:solidFill>
                  <a:schemeClr val="accent6"/>
                </a:solidFill>
                <a:latin typeface="Arial"/>
              </a:rPr>
              <a:t>&lt;number&gt;</a:t>
            </a:fld>
            <a:endParaRPr b="0" lang="en-IN" sz="1200" spc="-1" strike="noStrike">
              <a:solidFill>
                <a:srgbClr val="000000"/>
              </a:solidFill>
              <a:latin typeface="Times New Roman"/>
            </a:endParaRPr>
          </a:p>
        </p:txBody>
      </p:sp>
      <p:sp>
        <p:nvSpPr>
          <p:cNvPr id="26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6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6"/>
        </a:solidFill>
      </p:bgPr>
    </p:bg>
    <p:spTree>
      <p:nvGrpSpPr>
        <p:cNvPr id="1" name=""/>
        <p:cNvGrpSpPr/>
        <p:nvPr/>
      </p:nvGrpSpPr>
      <p:grpSpPr>
        <a:xfrm>
          <a:off x="0" y="0"/>
          <a:ext cx="0" cy="0"/>
          <a:chOff x="0" y="0"/>
          <a:chExt cx="0" cy="0"/>
        </a:xfrm>
      </p:grpSpPr>
      <p:sp>
        <p:nvSpPr>
          <p:cNvPr id="301" name="Freeform: Shape 12"/>
          <p:cNvSpPr/>
          <p:nvPr/>
        </p:nvSpPr>
        <p:spPr>
          <a:xfrm>
            <a:off x="0" y="0"/>
            <a:ext cx="8948160" cy="6857280"/>
          </a:xfrm>
          <a:custGeom>
            <a:avLst/>
            <a:gdLst>
              <a:gd name="textAreaLeft" fmla="*/ 0 w 8948160"/>
              <a:gd name="textAreaRight" fmla="*/ 8948880 w 8948160"/>
              <a:gd name="textAreaTop" fmla="*/ 0 h 6857280"/>
              <a:gd name="textAreaBottom" fmla="*/ 6858000 h 6857280"/>
            </a:gdLst>
            <a:ahLst/>
            <a:rect l="textAreaLeft" t="textAreaTop" r="textAreaRight" b="textAreaBottom"/>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a:noFill/>
          </a:ln>
        </p:spPr>
        <p:style>
          <a:lnRef idx="0"/>
          <a:fillRef idx="0"/>
          <a:effectRef idx="0"/>
          <a:fontRef idx="minor"/>
        </p:style>
        <p:txBody>
          <a:bodyPr numCol="1" spcCol="0" horzOverflow="overflow" vertOverflow="overflow"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sp>
        <p:nvSpPr>
          <p:cNvPr id="302" name="Freeform: Shape 18"/>
          <p:cNvSpPr/>
          <p:nvPr/>
        </p:nvSpPr>
        <p:spPr>
          <a:xfrm>
            <a:off x="7538760" y="13320"/>
            <a:ext cx="4652640" cy="6831000"/>
          </a:xfrm>
          <a:custGeom>
            <a:avLst/>
            <a:gdLst>
              <a:gd name="textAreaLeft" fmla="*/ 0 w 4652640"/>
              <a:gd name="textAreaRight" fmla="*/ 4653360 w 4652640"/>
              <a:gd name="textAreaTop" fmla="*/ 0 h 6831000"/>
              <a:gd name="textAreaBottom" fmla="*/ 6831720 h 6831000"/>
            </a:gdLst>
            <a:ahLst/>
            <a:rect l="textAreaLeft" t="textAreaTop" r="textAreaRight" b="textAreaBottom"/>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a typeface="DejaVu Sans"/>
            </a:endParaRPr>
          </a:p>
        </p:txBody>
      </p:sp>
      <p:pic>
        <p:nvPicPr>
          <p:cNvPr id="303" name="Image 2" descr="preencoded.png"/>
          <p:cNvPicPr/>
          <p:nvPr/>
        </p:nvPicPr>
        <p:blipFill>
          <a:blip r:embed="rId2"/>
          <a:stretch/>
        </p:blipFill>
        <p:spPr>
          <a:xfrm>
            <a:off x="8737200" y="-25200"/>
            <a:ext cx="3431520" cy="3431520"/>
          </a:xfrm>
          <a:prstGeom prst="rect">
            <a:avLst/>
          </a:prstGeom>
          <a:ln w="0">
            <a:noFill/>
          </a:ln>
        </p:spPr>
      </p:pic>
      <p:sp>
        <p:nvSpPr>
          <p:cNvPr id="304"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buNone/>
            </a:pPr>
            <a:r>
              <a:rPr b="0" lang="en-IN" sz="1800" spc="-1" strike="noStrike">
                <a:solidFill>
                  <a:srgbClr val="ffffff"/>
                </a:solidFill>
                <a:latin typeface="Arial"/>
              </a:rPr>
              <a:t>Click to edit the title text format</a:t>
            </a:r>
            <a:endParaRPr b="0" lang="en-IN" sz="1800" spc="-1" strike="noStrike">
              <a:solidFill>
                <a:srgbClr val="ffffff"/>
              </a:solidFill>
              <a:latin typeface="Arial"/>
            </a:endParaRPr>
          </a:p>
        </p:txBody>
      </p:sp>
      <p:sp>
        <p:nvSpPr>
          <p:cNvPr id="30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800" spc="-1" strike="noStrike">
                <a:solidFill>
                  <a:srgbClr val="ffffff"/>
                </a:solidFill>
                <a:latin typeface="Arial"/>
              </a:rPr>
              <a:t>Second Outline Level</a:t>
            </a:r>
            <a:endParaRPr b="0" lang="en-IN"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2400" spc="-1" strike="noStrike">
                <a:solidFill>
                  <a:srgbClr val="ffffff"/>
                </a:solidFill>
                <a:latin typeface="Arial"/>
              </a:rPr>
              <a:t>Third Outline Level</a:t>
            </a:r>
            <a:endParaRPr b="0" lang="en-IN"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2000" spc="-1" strike="noStrike">
                <a:solidFill>
                  <a:srgbClr val="ffffff"/>
                </a:solidFill>
                <a:latin typeface="Arial"/>
              </a:rPr>
              <a:t>Fourth Outline Level</a:t>
            </a:r>
            <a:endParaRPr b="0" lang="en-IN"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ffffff"/>
                </a:solidFill>
                <a:latin typeface="Arial"/>
              </a:rPr>
              <a:t>Fifth Outline Level</a:t>
            </a:r>
            <a:endParaRPr b="0" lang="en-IN"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ffffff"/>
                </a:solidFill>
                <a:latin typeface="Arial"/>
              </a:rPr>
              <a:t>Sixth Outline Level</a:t>
            </a:r>
            <a:endParaRPr b="0" lang="en-IN"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ffffff"/>
                </a:solidFill>
                <a:latin typeface="Arial"/>
              </a:rPr>
              <a:t>Seventh Outline Level</a:t>
            </a:r>
            <a:endParaRPr b="0" lang="en-IN"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3403080" y="767880"/>
            <a:ext cx="5385240" cy="1814760"/>
          </a:xfrm>
          <a:prstGeom prst="rect">
            <a:avLst/>
          </a:prstGeom>
          <a:noFill/>
          <a:ln w="0">
            <a:noFill/>
          </a:ln>
        </p:spPr>
        <p:txBody>
          <a:bodyPr lIns="0" rIns="0" tIns="0" bIns="0" anchor="t">
            <a:noAutofit/>
          </a:bodyPr>
          <a:p>
            <a:pPr indent="0" algn="ctr">
              <a:lnSpc>
                <a:spcPts val="4876"/>
              </a:lnSpc>
              <a:buNone/>
              <a:tabLst>
                <a:tab algn="l" pos="0"/>
              </a:tabLst>
            </a:pPr>
            <a:r>
              <a:rPr b="1" lang="en-US" sz="3600" spc="-1" strike="noStrike" cap="all">
                <a:solidFill>
                  <a:schemeClr val="accent6"/>
                </a:solidFill>
                <a:latin typeface="Arial Black"/>
              </a:rPr>
              <a:t>DATA STRUCTURE </a:t>
            </a:r>
            <a:br>
              <a:rPr sz="3600"/>
            </a:br>
            <a:r>
              <a:rPr b="1" lang="en-US" sz="3600" spc="-1" strike="noStrike" cap="all">
                <a:solidFill>
                  <a:schemeClr val="accent6"/>
                </a:solidFill>
                <a:latin typeface="Arial Black"/>
              </a:rPr>
              <a:t>&amp; </a:t>
            </a:r>
            <a:br>
              <a:rPr sz="3600"/>
            </a:br>
            <a:r>
              <a:rPr b="1" lang="en-US" sz="3600" spc="-1" strike="noStrike" cap="all">
                <a:solidFill>
                  <a:schemeClr val="accent6"/>
                </a:solidFill>
                <a:latin typeface="Arial Black"/>
              </a:rPr>
              <a:t>ALGORITHMS</a:t>
            </a:r>
            <a:br>
              <a:rPr sz="3600"/>
            </a:br>
            <a:endParaRPr b="0" lang="en-IN" sz="3600" spc="-1" strike="noStrike">
              <a:solidFill>
                <a:srgbClr val="000000"/>
              </a:solidFill>
              <a:latin typeface="Arial"/>
            </a:endParaRPr>
          </a:p>
        </p:txBody>
      </p:sp>
      <p:sp>
        <p:nvSpPr>
          <p:cNvPr id="343" name="PlaceHolder 2"/>
          <p:cNvSpPr>
            <a:spLocks noGrp="1"/>
          </p:cNvSpPr>
          <p:nvPr>
            <p:ph type="subTitle"/>
          </p:nvPr>
        </p:nvSpPr>
        <p:spPr>
          <a:xfrm>
            <a:off x="4349520" y="2884320"/>
            <a:ext cx="3492360" cy="878040"/>
          </a:xfrm>
          <a:prstGeom prst="rect">
            <a:avLst/>
          </a:prstGeom>
          <a:noFill/>
          <a:ln w="0">
            <a:noFill/>
          </a:ln>
        </p:spPr>
        <p:txBody>
          <a:bodyPr lIns="0" rIns="0" tIns="0" bIns="0" anchor="t">
            <a:noAutofit/>
          </a:bodyPr>
          <a:p>
            <a:pPr indent="0" algn="ctr">
              <a:lnSpc>
                <a:spcPct val="100000"/>
              </a:lnSpc>
              <a:spcBef>
                <a:spcPts val="360"/>
              </a:spcBef>
              <a:buNone/>
              <a:tabLst>
                <a:tab algn="l" pos="0"/>
              </a:tabLst>
            </a:pPr>
            <a:r>
              <a:rPr b="0" lang="en-US" sz="2400" spc="-1" strike="noStrike">
                <a:solidFill>
                  <a:schemeClr val="accent6"/>
                </a:solidFill>
                <a:latin typeface="Candara"/>
              </a:rPr>
              <a:t>Mini-Project​</a:t>
            </a:r>
            <a:endParaRPr b="0" lang="en-IN" sz="2400" spc="-1" strike="noStrike">
              <a:solidFill>
                <a:srgbClr val="000000"/>
              </a:solidFill>
              <a:latin typeface="Arial"/>
            </a:endParaRPr>
          </a:p>
          <a:p>
            <a:pPr indent="0" algn="ctr">
              <a:lnSpc>
                <a:spcPct val="100000"/>
              </a:lnSpc>
              <a:spcBef>
                <a:spcPts val="360"/>
              </a:spcBef>
              <a:buNone/>
              <a:tabLst>
                <a:tab algn="l" pos="0"/>
              </a:tabLst>
            </a:pPr>
            <a:endParaRPr b="0" lang="en-IN" sz="2400" spc="-1" strike="noStrike">
              <a:solidFill>
                <a:srgbClr val="000000"/>
              </a:solidFill>
              <a:latin typeface="Arial"/>
            </a:endParaRPr>
          </a:p>
        </p:txBody>
      </p:sp>
      <p:sp>
        <p:nvSpPr>
          <p:cNvPr id="344" name="Subtitle 2"/>
          <p:cNvSpPr/>
          <p:nvPr/>
        </p:nvSpPr>
        <p:spPr>
          <a:xfrm>
            <a:off x="3794760" y="3150360"/>
            <a:ext cx="4601520" cy="878040"/>
          </a:xfrm>
          <a:prstGeom prst="rect">
            <a:avLst/>
          </a:prstGeom>
          <a:noFill/>
          <a:ln w="0">
            <a:noFill/>
          </a:ln>
        </p:spPr>
        <p:style>
          <a:lnRef idx="0"/>
          <a:fillRef idx="0"/>
          <a:effectRef idx="0"/>
          <a:fontRef idx="minor"/>
        </p:style>
        <p:txBody>
          <a:bodyPr lIns="0" rIns="0" tIns="0" bIns="0" anchor="t">
            <a:noAutofit/>
          </a:bodyPr>
          <a:p>
            <a:pPr algn="ctr">
              <a:lnSpc>
                <a:spcPct val="100000"/>
              </a:lnSpc>
              <a:spcBef>
                <a:spcPts val="360"/>
              </a:spcBef>
              <a:tabLst>
                <a:tab algn="l" pos="0"/>
              </a:tabLst>
            </a:pPr>
            <a:r>
              <a:rPr b="0" lang="en-US" sz="2800" spc="-1" strike="noStrike">
                <a:solidFill>
                  <a:schemeClr val="accent6"/>
                </a:solidFill>
                <a:latin typeface="Candara"/>
                <a:ea typeface="DejaVu Sans"/>
              </a:rPr>
              <a:t>  </a:t>
            </a:r>
            <a:endParaRPr b="0" lang="en-IN" sz="2800" spc="-1" strike="noStrike">
              <a:solidFill>
                <a:srgbClr val="000000"/>
              </a:solidFill>
              <a:latin typeface="Arial"/>
            </a:endParaRPr>
          </a:p>
          <a:p>
            <a:pPr algn="ctr">
              <a:lnSpc>
                <a:spcPct val="100000"/>
              </a:lnSpc>
              <a:spcBef>
                <a:spcPts val="360"/>
              </a:spcBef>
              <a:tabLst>
                <a:tab algn="l" pos="0"/>
              </a:tabLst>
            </a:pPr>
            <a:r>
              <a:rPr b="1" lang="en-US" sz="2800" spc="-1" strike="noStrike">
                <a:solidFill>
                  <a:schemeClr val="accent6"/>
                </a:solidFill>
                <a:latin typeface="Candara"/>
                <a:ea typeface="DejaVu Sans"/>
              </a:rPr>
              <a:t>Luggage </a:t>
            </a:r>
            <a:endParaRPr b="0" lang="en-IN" sz="2800" spc="-1" strike="noStrike">
              <a:solidFill>
                <a:srgbClr val="000000"/>
              </a:solidFill>
              <a:latin typeface="Arial"/>
            </a:endParaRPr>
          </a:p>
          <a:p>
            <a:pPr algn="ctr">
              <a:lnSpc>
                <a:spcPct val="100000"/>
              </a:lnSpc>
              <a:spcBef>
                <a:spcPts val="360"/>
              </a:spcBef>
              <a:tabLst>
                <a:tab algn="l" pos="0"/>
              </a:tabLst>
            </a:pPr>
            <a:r>
              <a:rPr b="1" lang="en-US" sz="2800" spc="-1" strike="noStrike">
                <a:solidFill>
                  <a:schemeClr val="accent6"/>
                </a:solidFill>
                <a:latin typeface="Candara"/>
                <a:ea typeface="DejaVu Sans"/>
              </a:rPr>
              <a:t>Check-in &amp; Check-out </a:t>
            </a:r>
            <a:endParaRPr b="0" lang="en-IN" sz="2800" spc="-1" strike="noStrike">
              <a:solidFill>
                <a:srgbClr val="000000"/>
              </a:solidFill>
              <a:latin typeface="Arial"/>
            </a:endParaRPr>
          </a:p>
          <a:p>
            <a:pPr algn="ctr">
              <a:lnSpc>
                <a:spcPct val="100000"/>
              </a:lnSpc>
              <a:spcBef>
                <a:spcPts val="360"/>
              </a:spcBef>
              <a:tabLst>
                <a:tab algn="l" pos="0"/>
              </a:tabLst>
            </a:pPr>
            <a:r>
              <a:rPr b="1" lang="en-US" sz="2800" spc="-1" strike="noStrike">
                <a:solidFill>
                  <a:schemeClr val="accent6"/>
                </a:solidFill>
                <a:latin typeface="Candara"/>
                <a:ea typeface="DejaVu Sans"/>
              </a:rPr>
              <a:t>System</a:t>
            </a:r>
            <a:r>
              <a:rPr b="0" lang="en-US" sz="2800" spc="-1" strike="noStrike">
                <a:solidFill>
                  <a:schemeClr val="accent6"/>
                </a:solidFill>
                <a:latin typeface="Candara"/>
                <a:ea typeface="DejaVu Sans"/>
              </a:rPr>
              <a:t>​</a:t>
            </a:r>
            <a:endParaRPr b="0" lang="en-IN" sz="2800" spc="-1" strike="noStrike">
              <a:solidFill>
                <a:srgbClr val="000000"/>
              </a:solidFill>
              <a:latin typeface="Arial"/>
            </a:endParaRPr>
          </a:p>
          <a:p>
            <a:pPr algn="ctr">
              <a:lnSpc>
                <a:spcPct val="100000"/>
              </a:lnSpc>
              <a:spcBef>
                <a:spcPts val="360"/>
              </a:spcBef>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1499760" y="1901880"/>
            <a:ext cx="5693040" cy="767520"/>
          </a:xfrm>
          <a:prstGeom prst="rect">
            <a:avLst/>
          </a:prstGeom>
          <a:noFill/>
          <a:ln w="0">
            <a:noFill/>
          </a:ln>
        </p:spPr>
        <p:txBody>
          <a:bodyPr lIns="90000" rIns="90000" tIns="45000" bIns="45000" anchor="t">
            <a:noAutofit/>
          </a:bodyPr>
          <a:p>
            <a:pPr indent="0">
              <a:lnSpc>
                <a:spcPct val="100000"/>
              </a:lnSpc>
              <a:buNone/>
              <a:tabLst>
                <a:tab algn="l" pos="0"/>
              </a:tabLst>
            </a:pPr>
            <a:r>
              <a:rPr b="1" lang="en-US" sz="4400" spc="-1" strike="noStrike" cap="all">
                <a:solidFill>
                  <a:schemeClr val="accent6"/>
                </a:solidFill>
                <a:latin typeface="Arial Black"/>
                <a:ea typeface="Arial Regular"/>
              </a:rPr>
              <a:t>AGENDA</a:t>
            </a:r>
            <a:endParaRPr b="0" lang="en-IN" sz="4400" spc="-1" strike="noStrike">
              <a:solidFill>
                <a:srgbClr val="000000"/>
              </a:solidFill>
              <a:latin typeface="Arial"/>
            </a:endParaRPr>
          </a:p>
        </p:txBody>
      </p:sp>
      <p:sp>
        <p:nvSpPr>
          <p:cNvPr id="346" name="PlaceHolder 2"/>
          <p:cNvSpPr>
            <a:spLocks noGrp="1"/>
          </p:cNvSpPr>
          <p:nvPr>
            <p:ph/>
          </p:nvPr>
        </p:nvSpPr>
        <p:spPr>
          <a:xfrm>
            <a:off x="1499760" y="2770560"/>
            <a:ext cx="5693040" cy="3469680"/>
          </a:xfrm>
          <a:prstGeom prst="rect">
            <a:avLst/>
          </a:prstGeom>
          <a:noFill/>
          <a:ln w="0">
            <a:noFill/>
          </a:ln>
        </p:spPr>
        <p:txBody>
          <a:bodyPr lIns="90000" rIns="90000" tIns="45000" bIns="45000" anchor="t">
            <a:noAutofit/>
          </a:bodyPr>
          <a:p>
            <a:pPr marL="343080" indent="-343080">
              <a:lnSpc>
                <a:spcPct val="150000"/>
              </a:lnSpc>
              <a:buClr>
                <a:srgbClr val="1f2c8f"/>
              </a:buClr>
              <a:buFont typeface="Wingdings" charset="2"/>
              <a:buChar char=""/>
            </a:pPr>
            <a:r>
              <a:rPr b="0" lang="en-US" sz="2400" spc="-1" strike="noStrike">
                <a:solidFill>
                  <a:schemeClr val="accent6"/>
                </a:solidFill>
                <a:latin typeface="Candara"/>
              </a:rPr>
              <a:t>Introduction​</a:t>
            </a:r>
            <a:endParaRPr b="0" lang="en-IN" sz="2400" spc="-1" strike="noStrike">
              <a:solidFill>
                <a:srgbClr val="000000"/>
              </a:solidFill>
              <a:latin typeface="Arial"/>
            </a:endParaRPr>
          </a:p>
          <a:p>
            <a:pPr marL="343080" indent="-343080">
              <a:lnSpc>
                <a:spcPct val="150000"/>
              </a:lnSpc>
              <a:buClr>
                <a:srgbClr val="1f2c8f"/>
              </a:buClr>
              <a:buFont typeface="Wingdings" charset="2"/>
              <a:buChar char=""/>
            </a:pPr>
            <a:r>
              <a:rPr b="0" lang="en-US" sz="2400" spc="-1" strike="noStrike">
                <a:solidFill>
                  <a:schemeClr val="accent6"/>
                </a:solidFill>
                <a:latin typeface="Candara"/>
              </a:rPr>
              <a:t>Overview on Existing System</a:t>
            </a:r>
            <a:endParaRPr b="0" lang="en-IN" sz="2400" spc="-1" strike="noStrike">
              <a:solidFill>
                <a:srgbClr val="000000"/>
              </a:solidFill>
              <a:latin typeface="Arial"/>
            </a:endParaRPr>
          </a:p>
          <a:p>
            <a:pPr marL="343080" indent="-343080">
              <a:lnSpc>
                <a:spcPct val="150000"/>
              </a:lnSpc>
              <a:buClr>
                <a:srgbClr val="1f2c8f"/>
              </a:buClr>
              <a:buFont typeface="Wingdings" charset="2"/>
              <a:buChar char=""/>
            </a:pPr>
            <a:r>
              <a:rPr b="0" lang="en-US" sz="2400" spc="-1" strike="noStrike">
                <a:solidFill>
                  <a:schemeClr val="accent6"/>
                </a:solidFill>
                <a:latin typeface="Candara"/>
              </a:rPr>
              <a:t>Overview on Developed System</a:t>
            </a:r>
            <a:endParaRPr b="0" lang="en-IN" sz="2400" spc="-1" strike="noStrike">
              <a:solidFill>
                <a:srgbClr val="000000"/>
              </a:solidFill>
              <a:latin typeface="Arial"/>
            </a:endParaRPr>
          </a:p>
          <a:p>
            <a:pPr marL="343080" indent="-343080">
              <a:lnSpc>
                <a:spcPct val="150000"/>
              </a:lnSpc>
              <a:buClr>
                <a:srgbClr val="1f2c8f"/>
              </a:buClr>
              <a:buFont typeface="Wingdings" charset="2"/>
              <a:buChar char=""/>
            </a:pPr>
            <a:r>
              <a:rPr b="0" lang="en-US" sz="2400" spc="-1" strike="noStrike">
                <a:solidFill>
                  <a:schemeClr val="accent6"/>
                </a:solidFill>
                <a:latin typeface="Candara"/>
              </a:rPr>
              <a:t>​</a:t>
            </a:r>
            <a:r>
              <a:rPr b="0" lang="en-US" sz="2400" spc="-1" strike="noStrike">
                <a:solidFill>
                  <a:schemeClr val="accent6"/>
                </a:solidFill>
                <a:latin typeface="Candara"/>
              </a:rPr>
              <a:t>Which Data Structure concepts used?</a:t>
            </a:r>
            <a:endParaRPr b="0" lang="en-IN" sz="2400" spc="-1" strike="noStrike">
              <a:solidFill>
                <a:srgbClr val="000000"/>
              </a:solidFill>
              <a:latin typeface="Arial"/>
            </a:endParaRPr>
          </a:p>
          <a:p>
            <a:pPr marL="343080" indent="-343080">
              <a:lnSpc>
                <a:spcPct val="150000"/>
              </a:lnSpc>
              <a:buClr>
                <a:srgbClr val="1f2c8f"/>
              </a:buClr>
              <a:buFont typeface="Wingdings" charset="2"/>
              <a:buChar char=""/>
            </a:pPr>
            <a:r>
              <a:rPr b="0" lang="en-US" sz="2400" spc="-1" strike="noStrike">
                <a:solidFill>
                  <a:schemeClr val="accent6"/>
                </a:solidFill>
                <a:latin typeface="Candara"/>
              </a:rPr>
              <a:t>Learnings</a:t>
            </a:r>
            <a:endParaRPr b="0" lang="en-IN" sz="2400" spc="-1" strike="noStrike">
              <a:solidFill>
                <a:srgbClr val="000000"/>
              </a:solidFill>
              <a:latin typeface="Arial"/>
            </a:endParaRPr>
          </a:p>
          <a:p>
            <a:pPr indent="0">
              <a:lnSpc>
                <a:spcPct val="150000"/>
              </a:lnSpc>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itle 1"/>
          <p:cNvSpPr/>
          <p:nvPr/>
        </p:nvSpPr>
        <p:spPr>
          <a:xfrm>
            <a:off x="3373560" y="2445480"/>
            <a:ext cx="6765840" cy="767520"/>
          </a:xfrm>
          <a:prstGeom prst="rect">
            <a:avLst/>
          </a:prstGeom>
          <a:noFill/>
          <a:ln w="0">
            <a:noFill/>
          </a:ln>
        </p:spPr>
        <p:style>
          <a:lnRef idx="0"/>
          <a:fillRef idx="0"/>
          <a:effectRef idx="0"/>
          <a:fontRef idx="minor"/>
        </p:style>
        <p:txBody>
          <a:bodyPr lIns="0" rIns="0" tIns="0" bIns="0" anchor="t">
            <a:noAutofit/>
          </a:bodyPr>
          <a:p>
            <a:pPr>
              <a:lnSpc>
                <a:spcPct val="100000"/>
              </a:lnSpc>
            </a:pPr>
            <a:r>
              <a:rPr b="1" lang="en-US" sz="3300" spc="-1" strike="noStrike" cap="all">
                <a:solidFill>
                  <a:schemeClr val="accent6"/>
                </a:solidFill>
                <a:latin typeface="Arial Black"/>
                <a:ea typeface="DejaVu Sans"/>
              </a:rPr>
              <a:t>Introduction</a:t>
            </a:r>
            <a:endParaRPr b="0" lang="en-IN" sz="3300" spc="-1" strike="noStrike">
              <a:solidFill>
                <a:srgbClr val="000000"/>
              </a:solidFill>
              <a:latin typeface="Arial"/>
            </a:endParaRPr>
          </a:p>
        </p:txBody>
      </p:sp>
      <p:sp>
        <p:nvSpPr>
          <p:cNvPr id="348" name="Content Placeholder 2"/>
          <p:cNvSpPr/>
          <p:nvPr/>
        </p:nvSpPr>
        <p:spPr>
          <a:xfrm>
            <a:off x="3284640" y="3071880"/>
            <a:ext cx="6765840" cy="26996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60"/>
              </a:spcBef>
              <a:tabLst>
                <a:tab algn="l" pos="0"/>
              </a:tabLst>
            </a:pPr>
            <a:r>
              <a:rPr b="0" lang="en-US" sz="1800" spc="-1" strike="noStrike">
                <a:solidFill>
                  <a:schemeClr val="accent6"/>
                </a:solidFill>
                <a:latin typeface="Sabon Next LT"/>
                <a:ea typeface="DejaVu Sans"/>
              </a:rPr>
              <a:t>The act of moving passenger bags from a check-in station at a departure airport to a plane's cargo hold and then to a collecting location at an arrival airport is known as baggage handling. It is a system made up number of different processes and designed to count bags, weigh bags, balance loads, screen suitcases for security, transfer bags via an airport's conveyor belt system, and automatically scan bag information.</a:t>
            </a:r>
            <a:endParaRPr b="0" lang="en-IN" sz="1800" spc="-1" strike="noStrike">
              <a:solidFill>
                <a:srgbClr val="000000"/>
              </a:solidFill>
              <a:latin typeface="Arial"/>
            </a:endParaRPr>
          </a:p>
        </p:txBody>
      </p:sp>
      <p:sp>
        <p:nvSpPr>
          <p:cNvPr id="2" name="PlaceHolder 1"/>
          <p:cNvSpPr>
            <a:spLocks noGrp="1"/>
          </p:cNvSpPr>
          <p:nvPr>
            <p:ph type="sldNum" idx="1"/>
          </p:nvPr>
        </p:nvSpPr>
        <p:spPr/>
        <p:txBody>
          <a:bodyPr/>
          <a:p>
            <a:fld id="{2054CD56-4C50-4DB8-AFFD-1389C972E04C}"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2895480" y="3776400"/>
            <a:ext cx="6400080" cy="767520"/>
          </a:xfrm>
          <a:prstGeom prst="rect">
            <a:avLst/>
          </a:prstGeom>
          <a:noFill/>
          <a:ln w="0">
            <a:noFill/>
          </a:ln>
        </p:spPr>
        <p:txBody>
          <a:bodyPr lIns="90000" rIns="90000" tIns="45000" bIns="45000" anchor="t">
            <a:noAutofit/>
          </a:bodyPr>
          <a:p>
            <a:pPr indent="0" algn="ctr">
              <a:lnSpc>
                <a:spcPct val="100000"/>
              </a:lnSpc>
              <a:buNone/>
              <a:tabLst>
                <a:tab algn="l" pos="0"/>
              </a:tabLst>
            </a:pPr>
            <a:r>
              <a:rPr b="1" lang="en-US" sz="4400" spc="-1" strike="noStrike" cap="all">
                <a:solidFill>
                  <a:schemeClr val="accent6"/>
                </a:solidFill>
                <a:latin typeface="Arial Black"/>
              </a:rPr>
              <a:t>Existing System</a:t>
            </a:r>
            <a:endParaRPr b="0" lang="en-IN" sz="4400" spc="-1" strike="noStrike">
              <a:solidFill>
                <a:srgbClr val="000000"/>
              </a:solidFill>
              <a:latin typeface="Arial"/>
            </a:endParaRPr>
          </a:p>
        </p:txBody>
      </p:sp>
      <p:sp>
        <p:nvSpPr>
          <p:cNvPr id="350" name="PlaceHolder 2"/>
          <p:cNvSpPr>
            <a:spLocks noGrp="1"/>
          </p:cNvSpPr>
          <p:nvPr>
            <p:ph/>
          </p:nvPr>
        </p:nvSpPr>
        <p:spPr>
          <a:xfrm>
            <a:off x="2895480" y="3010680"/>
            <a:ext cx="6400080" cy="511200"/>
          </a:xfrm>
          <a:prstGeom prst="rect">
            <a:avLst/>
          </a:prstGeom>
          <a:noFill/>
          <a:ln w="0">
            <a:noFill/>
          </a:ln>
        </p:spPr>
        <p:txBody>
          <a:bodyPr lIns="0" rIns="0" tIns="0" bIns="0" anchor="t">
            <a:noAutofit/>
          </a:bodyPr>
          <a:p>
            <a:pPr indent="0">
              <a:lnSpc>
                <a:spcPct val="100000"/>
              </a:lnSpc>
              <a:buNone/>
              <a:tabLst>
                <a:tab algn="l" pos="0"/>
              </a:tabLst>
            </a:pPr>
            <a:r>
              <a:rPr b="0" lang="en-US" sz="2400" spc="-1" strike="noStrike">
                <a:solidFill>
                  <a:schemeClr val="accent6"/>
                </a:solidFill>
                <a:latin typeface="Sabon Next LT"/>
              </a:rPr>
              <a:t>Overview 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758880" y="1216080"/>
            <a:ext cx="10670400" cy="767520"/>
          </a:xfrm>
          <a:prstGeom prst="rect">
            <a:avLst/>
          </a:prstGeom>
          <a:noFill/>
          <a:ln w="0">
            <a:noFill/>
          </a:ln>
        </p:spPr>
        <p:txBody>
          <a:bodyPr lIns="90000" rIns="90000" tIns="45000" bIns="45000" anchor="t">
            <a:noAutofit/>
          </a:bodyPr>
          <a:p>
            <a:pPr indent="0" algn="ctr">
              <a:lnSpc>
                <a:spcPct val="100000"/>
              </a:lnSpc>
              <a:buNone/>
              <a:tabLst>
                <a:tab algn="l" pos="0"/>
              </a:tabLst>
            </a:pPr>
            <a:r>
              <a:rPr b="1" lang="en-US" sz="2800" spc="-1" strike="noStrike" cap="all">
                <a:solidFill>
                  <a:schemeClr val="accent6"/>
                </a:solidFill>
                <a:latin typeface="Arial Black"/>
              </a:rPr>
              <a:t>EXISTING SYSTEM OF Baggage Handling SYSTEM</a:t>
            </a:r>
            <a:endParaRPr b="0" lang="en-IN" sz="2800" spc="-1" strike="noStrike">
              <a:solidFill>
                <a:srgbClr val="000000"/>
              </a:solidFill>
              <a:latin typeface="Arial"/>
            </a:endParaRPr>
          </a:p>
        </p:txBody>
      </p:sp>
      <p:sp>
        <p:nvSpPr>
          <p:cNvPr id="352" name="PlaceHolder 2"/>
          <p:cNvSpPr>
            <a:spLocks noGrp="1"/>
          </p:cNvSpPr>
          <p:nvPr>
            <p:ph type="ftr" idx="8"/>
          </p:nvPr>
        </p:nvSpPr>
        <p:spPr>
          <a:xfrm>
            <a:off x="621720" y="457200"/>
            <a:ext cx="3199680" cy="2736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200" spc="-1" strike="noStrike">
                <a:solidFill>
                  <a:schemeClr val="accent6"/>
                </a:solidFill>
                <a:latin typeface="Arial"/>
              </a:defRPr>
            </a:lvl1pPr>
          </a:lstStyle>
          <a:p>
            <a:pPr indent="0">
              <a:lnSpc>
                <a:spcPct val="100000"/>
              </a:lnSpc>
              <a:buNone/>
              <a:tabLst>
                <a:tab algn="l" pos="0"/>
              </a:tabLst>
            </a:pPr>
            <a:r>
              <a:rPr b="0" lang="en-US" sz="1200" spc="-1" strike="noStrike">
                <a:solidFill>
                  <a:schemeClr val="accent6"/>
                </a:solidFill>
                <a:latin typeface="Arial"/>
              </a:rPr>
              <a:t>Data Structure &amp; Algorithms Mini Project</a:t>
            </a:r>
            <a:endParaRPr b="0" lang="en-IN" sz="1200" spc="-1" strike="noStrike">
              <a:solidFill>
                <a:srgbClr val="000000"/>
              </a:solidFill>
              <a:latin typeface="Times New Roman"/>
            </a:endParaRPr>
          </a:p>
          <a:p>
            <a:pPr indent="0">
              <a:lnSpc>
                <a:spcPct val="100000"/>
              </a:lnSpc>
              <a:buNone/>
              <a:tabLst>
                <a:tab algn="l" pos="0"/>
              </a:tabLst>
            </a:pPr>
            <a:endParaRPr b="0" lang="en-IN" sz="1200" spc="-1" strike="noStrike">
              <a:solidFill>
                <a:srgbClr val="000000"/>
              </a:solidFill>
              <a:latin typeface="Times New Roman"/>
            </a:endParaRPr>
          </a:p>
        </p:txBody>
      </p:sp>
      <p:sp>
        <p:nvSpPr>
          <p:cNvPr id="353" name="PlaceHolder 3"/>
          <p:cNvSpPr>
            <a:spLocks noGrp="1"/>
          </p:cNvSpPr>
          <p:nvPr>
            <p:ph/>
          </p:nvPr>
        </p:nvSpPr>
        <p:spPr>
          <a:xfrm>
            <a:off x="981360" y="1840680"/>
            <a:ext cx="10447920" cy="4434120"/>
          </a:xfrm>
          <a:prstGeom prst="rect">
            <a:avLst/>
          </a:prstGeom>
          <a:noFill/>
          <a:ln w="0">
            <a:noFill/>
          </a:ln>
        </p:spPr>
        <p:txBody>
          <a:bodyPr lIns="90000" rIns="90000" tIns="45000" bIns="45000" anchor="t">
            <a:noAutofit/>
          </a:bodyPr>
          <a:p>
            <a:pPr indent="0">
              <a:lnSpc>
                <a:spcPct val="100000"/>
              </a:lnSpc>
              <a:spcBef>
                <a:spcPts val="360"/>
              </a:spcBef>
              <a:buNone/>
              <a:tabLst>
                <a:tab algn="l" pos="0"/>
              </a:tabLst>
            </a:pPr>
            <a:r>
              <a:rPr b="0" lang="en-US" sz="1400" spc="-1" strike="noStrike">
                <a:solidFill>
                  <a:schemeClr val="accent6"/>
                </a:solidFill>
                <a:latin typeface="Sabon Next LT"/>
              </a:rPr>
              <a:t>A sort of conveyor system called a baggage handling system (BHS) is </a:t>
            </a:r>
            <a:r>
              <a:rPr b="0" lang="en-US" sz="1400" spc="-1" strike="noStrike">
                <a:solidFill>
                  <a:srgbClr val="333333"/>
                </a:solidFill>
                <a:latin typeface="Muli"/>
              </a:rPr>
              <a:t> </a:t>
            </a:r>
            <a:r>
              <a:rPr b="0" lang="en-US" sz="1400" spc="-1" strike="noStrike">
                <a:solidFill>
                  <a:schemeClr val="accent6"/>
                </a:solidFill>
                <a:latin typeface="Sabon Next LT"/>
              </a:rPr>
              <a:t>installed at airports that transports checked baggage from the check-in desk to areas where bags can be loaded onto aircraft. </a:t>
            </a:r>
            <a:endParaRPr b="0" lang="en-IN" sz="1400" spc="-1" strike="noStrike">
              <a:solidFill>
                <a:srgbClr val="000000"/>
              </a:solidFill>
              <a:latin typeface="Arial"/>
            </a:endParaRPr>
          </a:p>
          <a:p>
            <a:pPr indent="0">
              <a:lnSpc>
                <a:spcPct val="100000"/>
              </a:lnSpc>
              <a:spcBef>
                <a:spcPts val="360"/>
              </a:spcBef>
              <a:buNone/>
              <a:tabLst>
                <a:tab algn="l" pos="0"/>
              </a:tabLst>
            </a:pPr>
            <a:endParaRPr b="0" lang="en-IN" sz="1400" spc="-1" strike="noStrike">
              <a:solidFill>
                <a:srgbClr val="000000"/>
              </a:solidFill>
              <a:latin typeface="Arial"/>
            </a:endParaRPr>
          </a:p>
          <a:p>
            <a:pPr indent="0">
              <a:lnSpc>
                <a:spcPct val="100000"/>
              </a:lnSpc>
              <a:spcBef>
                <a:spcPts val="360"/>
              </a:spcBef>
              <a:buNone/>
              <a:tabLst>
                <a:tab algn="l" pos="0"/>
              </a:tabLst>
            </a:pPr>
            <a:r>
              <a:rPr b="0" lang="en-US" sz="1400" spc="-1" strike="noStrike">
                <a:solidFill>
                  <a:schemeClr val="accent6"/>
                </a:solidFill>
                <a:latin typeface="Sabon Next LT"/>
              </a:rPr>
              <a:t>A BHS also transports checked baggage coming from airplanes to baggage claim or to an area where the bag can be loaded into another airplane.</a:t>
            </a:r>
            <a:endParaRPr b="0" lang="en-IN" sz="1400" spc="-1" strike="noStrike">
              <a:solidFill>
                <a:srgbClr val="000000"/>
              </a:solidFill>
              <a:latin typeface="Arial"/>
            </a:endParaRPr>
          </a:p>
          <a:p>
            <a:pPr indent="0">
              <a:lnSpc>
                <a:spcPct val="100000"/>
              </a:lnSpc>
              <a:spcBef>
                <a:spcPts val="360"/>
              </a:spcBef>
              <a:buNone/>
              <a:tabLst>
                <a:tab algn="l" pos="0"/>
              </a:tabLst>
            </a:pPr>
            <a:endParaRPr b="0" lang="en-IN" sz="1400" spc="-1" strike="noStrike">
              <a:solidFill>
                <a:srgbClr val="000000"/>
              </a:solidFill>
              <a:latin typeface="Arial"/>
            </a:endParaRPr>
          </a:p>
          <a:p>
            <a:pPr indent="0">
              <a:lnSpc>
                <a:spcPct val="100000"/>
              </a:lnSpc>
              <a:spcBef>
                <a:spcPts val="360"/>
              </a:spcBef>
              <a:buNone/>
              <a:tabLst>
                <a:tab algn="l" pos="0"/>
              </a:tabLst>
            </a:pPr>
            <a:r>
              <a:rPr b="0" lang="en-US" sz="1400" spc="-1" strike="noStrike">
                <a:solidFill>
                  <a:schemeClr val="accent6"/>
                </a:solidFill>
                <a:latin typeface="Sabon Next LT"/>
              </a:rPr>
              <a:t>A BHS could also carry out the following tasks in addition to sorting:</a:t>
            </a:r>
            <a:endParaRPr b="0" lang="en-IN" sz="1400" spc="-1" strike="noStrike">
              <a:solidFill>
                <a:srgbClr val="000000"/>
              </a:solidFill>
              <a:latin typeface="Arial"/>
            </a:endParaRPr>
          </a:p>
          <a:p>
            <a:pPr marL="347400" indent="-347400">
              <a:lnSpc>
                <a:spcPct val="100000"/>
              </a:lnSpc>
              <a:spcBef>
                <a:spcPts val="360"/>
              </a:spcBef>
              <a:buClr>
                <a:srgbClr val="1f2c8f"/>
              </a:buClr>
              <a:buFont typeface="Arial"/>
              <a:buChar char="•"/>
              <a:tabLst>
                <a:tab algn="l" pos="0"/>
              </a:tabLst>
            </a:pPr>
            <a:r>
              <a:rPr b="0" lang="en-US" sz="1400" spc="-1" strike="noStrike">
                <a:solidFill>
                  <a:schemeClr val="accent6"/>
                </a:solidFill>
                <a:latin typeface="Sabon Next LT"/>
              </a:rPr>
              <a:t>Detection of baggage jams</a:t>
            </a:r>
            <a:endParaRPr b="0" lang="en-IN" sz="1400" spc="-1" strike="noStrike">
              <a:solidFill>
                <a:srgbClr val="000000"/>
              </a:solidFill>
              <a:latin typeface="Arial"/>
            </a:endParaRPr>
          </a:p>
          <a:p>
            <a:pPr marL="347400" indent="-347400">
              <a:lnSpc>
                <a:spcPct val="100000"/>
              </a:lnSpc>
              <a:spcBef>
                <a:spcPts val="360"/>
              </a:spcBef>
              <a:buClr>
                <a:srgbClr val="1f2c8f"/>
              </a:buClr>
              <a:buFont typeface="Arial"/>
              <a:buChar char="•"/>
              <a:tabLst>
                <a:tab algn="l" pos="0"/>
              </a:tabLst>
            </a:pPr>
            <a:r>
              <a:rPr b="0" lang="en-US" sz="1400" spc="-1" strike="noStrike">
                <a:solidFill>
                  <a:schemeClr val="accent6"/>
                </a:solidFill>
                <a:latin typeface="Sabon Next LT"/>
              </a:rPr>
              <a:t>Volume regulation (to avoid system overloads)</a:t>
            </a:r>
            <a:endParaRPr b="0" lang="en-IN" sz="1400" spc="-1" strike="noStrike">
              <a:solidFill>
                <a:srgbClr val="000000"/>
              </a:solidFill>
              <a:latin typeface="Arial"/>
            </a:endParaRPr>
          </a:p>
          <a:p>
            <a:pPr marL="347400" indent="-347400">
              <a:lnSpc>
                <a:spcPct val="100000"/>
              </a:lnSpc>
              <a:spcBef>
                <a:spcPts val="360"/>
              </a:spcBef>
              <a:buClr>
                <a:srgbClr val="1f2c8f"/>
              </a:buClr>
              <a:buFont typeface="Arial"/>
              <a:buChar char="•"/>
              <a:tabLst>
                <a:tab algn="l" pos="0"/>
              </a:tabLst>
            </a:pPr>
            <a:r>
              <a:rPr b="0" lang="en-US" sz="1400" spc="-1" strike="noStrike">
                <a:solidFill>
                  <a:schemeClr val="accent6"/>
                </a:solidFill>
                <a:latin typeface="Sabon Next LT"/>
              </a:rPr>
              <a:t>Load balancing (to evenly distribute bag volume between systems)</a:t>
            </a:r>
            <a:endParaRPr b="0" lang="en-IN" sz="1400" spc="-1" strike="noStrike">
              <a:solidFill>
                <a:srgbClr val="000000"/>
              </a:solidFill>
              <a:latin typeface="Arial"/>
            </a:endParaRPr>
          </a:p>
          <a:p>
            <a:pPr marL="347400" indent="-347400">
              <a:lnSpc>
                <a:spcPct val="100000"/>
              </a:lnSpc>
              <a:spcBef>
                <a:spcPts val="360"/>
              </a:spcBef>
              <a:buClr>
                <a:srgbClr val="1f2c8f"/>
              </a:buClr>
              <a:buFont typeface="Arial"/>
              <a:buChar char="•"/>
              <a:tabLst>
                <a:tab algn="l" pos="0"/>
              </a:tabLst>
            </a:pPr>
            <a:r>
              <a:rPr b="0" lang="en-US" sz="1400" spc="-1" strike="noStrike">
                <a:solidFill>
                  <a:schemeClr val="accent6"/>
                </a:solidFill>
                <a:latin typeface="Sabon Next LT"/>
              </a:rPr>
              <a:t>Baggage counting</a:t>
            </a:r>
            <a:endParaRPr b="0" lang="en-IN" sz="1400" spc="-1" strike="noStrike">
              <a:solidFill>
                <a:srgbClr val="000000"/>
              </a:solidFill>
              <a:latin typeface="Arial"/>
            </a:endParaRPr>
          </a:p>
          <a:p>
            <a:pPr marL="347400" indent="-347400">
              <a:lnSpc>
                <a:spcPct val="100000"/>
              </a:lnSpc>
              <a:spcBef>
                <a:spcPts val="360"/>
              </a:spcBef>
              <a:buClr>
                <a:srgbClr val="1f2c8f"/>
              </a:buClr>
              <a:buFont typeface="Arial"/>
              <a:buChar char="•"/>
              <a:tabLst>
                <a:tab algn="l" pos="0"/>
              </a:tabLst>
            </a:pPr>
            <a:r>
              <a:rPr b="0" lang="en-US" sz="1400" spc="-1" strike="noStrike">
                <a:solidFill>
                  <a:schemeClr val="accent6"/>
                </a:solidFill>
                <a:latin typeface="Sabon Next LT"/>
              </a:rPr>
              <a:t>Baggage tracking</a:t>
            </a:r>
            <a:endParaRPr b="0" lang="en-IN" sz="1400" spc="-1" strike="noStrike">
              <a:solidFill>
                <a:srgbClr val="000000"/>
              </a:solidFill>
              <a:latin typeface="Arial"/>
            </a:endParaRPr>
          </a:p>
          <a:p>
            <a:pPr indent="0">
              <a:lnSpc>
                <a:spcPct val="100000"/>
              </a:lnSpc>
              <a:spcBef>
                <a:spcPts val="360"/>
              </a:spcBef>
              <a:buNone/>
              <a:tabLst>
                <a:tab algn="l" pos="0"/>
              </a:tabLst>
            </a:pPr>
            <a:endParaRPr b="0" lang="en-IN" sz="1400" spc="-1" strike="noStrike">
              <a:solidFill>
                <a:srgbClr val="000000"/>
              </a:solidFill>
              <a:latin typeface="Arial"/>
            </a:endParaRPr>
          </a:p>
          <a:p>
            <a:pPr indent="0">
              <a:lnSpc>
                <a:spcPct val="100000"/>
              </a:lnSpc>
              <a:spcBef>
                <a:spcPts val="360"/>
              </a:spcBef>
              <a:buNone/>
              <a:tabLst>
                <a:tab algn="l" pos="0"/>
              </a:tabLst>
            </a:pPr>
            <a:r>
              <a:rPr b="0" lang="en-US" sz="1400" spc="-1" strike="noStrike">
                <a:solidFill>
                  <a:schemeClr val="accent6"/>
                </a:solidFill>
                <a:latin typeface="Sabon Next LT"/>
              </a:rPr>
              <a:t>So the main job of BHS is to move bags from the check-in area to the </a:t>
            </a:r>
            <a:endParaRPr b="0" lang="en-IN" sz="1400" spc="-1" strike="noStrike">
              <a:solidFill>
                <a:srgbClr val="000000"/>
              </a:solidFill>
              <a:latin typeface="Arial"/>
            </a:endParaRPr>
          </a:p>
          <a:p>
            <a:pPr indent="0">
              <a:lnSpc>
                <a:spcPct val="100000"/>
              </a:lnSpc>
              <a:spcBef>
                <a:spcPts val="360"/>
              </a:spcBef>
              <a:buNone/>
              <a:tabLst>
                <a:tab algn="l" pos="0"/>
              </a:tabLst>
            </a:pPr>
            <a:r>
              <a:rPr b="0" lang="en-US" sz="1400" spc="-1" strike="noStrike">
                <a:solidFill>
                  <a:schemeClr val="accent6"/>
                </a:solidFill>
                <a:latin typeface="Sabon Next LT"/>
              </a:rPr>
              <a:t>departure gate, move bags from  one gate to another during transfers, move bags from arrival gate to baggage claim area.</a:t>
            </a:r>
            <a:endParaRPr b="0" lang="en-IN" sz="1400" spc="-1" strike="noStrike">
              <a:solidFill>
                <a:srgbClr val="000000"/>
              </a:solidFill>
              <a:latin typeface="Arial"/>
            </a:endParaRPr>
          </a:p>
        </p:txBody>
      </p:sp>
      <p:pic>
        <p:nvPicPr>
          <p:cNvPr id="354" name="Picture 8" descr="Airport conveyor belt with luggage. Carousel system with travel suitcases  and bags with stickers. Cartoon baggage claim area vector concept Stock  Vector Image &amp; Art - Alamy"/>
          <p:cNvPicPr/>
          <p:nvPr/>
        </p:nvPicPr>
        <p:blipFill>
          <a:blip r:embed="rId1"/>
          <a:srcRect l="0" t="0" r="0" b="14435"/>
          <a:stretch/>
        </p:blipFill>
        <p:spPr>
          <a:xfrm>
            <a:off x="7501320" y="2977920"/>
            <a:ext cx="3927960" cy="2303280"/>
          </a:xfrm>
          <a:prstGeom prst="rect">
            <a:avLst/>
          </a:prstGeom>
          <a:ln w="0">
            <a:noFill/>
          </a:ln>
        </p:spPr>
      </p:pic>
      <p:sp>
        <p:nvSpPr>
          <p:cNvPr id="5" name="PlaceHolder 4"/>
          <p:cNvSpPr>
            <a:spLocks noGrp="1"/>
          </p:cNvSpPr>
          <p:nvPr>
            <p:ph type="sldNum" idx="3"/>
          </p:nvPr>
        </p:nvSpPr>
        <p:spPr/>
        <p:txBody>
          <a:bodyPr/>
          <a:p>
            <a:fld id="{3416AD65-27FC-4BA3-91FF-2A9672F544D8}"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2638800" y="3521880"/>
            <a:ext cx="6913440" cy="767520"/>
          </a:xfrm>
          <a:prstGeom prst="rect">
            <a:avLst/>
          </a:prstGeom>
          <a:noFill/>
          <a:ln w="0">
            <a:noFill/>
          </a:ln>
        </p:spPr>
        <p:txBody>
          <a:bodyPr lIns="90000" rIns="90000" tIns="45000" bIns="45000" anchor="t">
            <a:noAutofit/>
          </a:bodyPr>
          <a:p>
            <a:pPr indent="0" algn="ctr">
              <a:lnSpc>
                <a:spcPct val="100000"/>
              </a:lnSpc>
              <a:buNone/>
              <a:tabLst>
                <a:tab algn="l" pos="0"/>
              </a:tabLst>
            </a:pPr>
            <a:r>
              <a:rPr b="1" lang="en-US" sz="4400" spc="-1" strike="noStrike" cap="all">
                <a:solidFill>
                  <a:schemeClr val="accent6"/>
                </a:solidFill>
                <a:latin typeface="Arial Black"/>
              </a:rPr>
              <a:t>DEVELOPED SYSTEM</a:t>
            </a:r>
            <a:endParaRPr b="0" lang="en-IN" sz="4400" spc="-1" strike="noStrike">
              <a:solidFill>
                <a:srgbClr val="000000"/>
              </a:solidFill>
              <a:latin typeface="Arial"/>
            </a:endParaRPr>
          </a:p>
        </p:txBody>
      </p:sp>
      <p:sp>
        <p:nvSpPr>
          <p:cNvPr id="356" name="PlaceHolder 2"/>
          <p:cNvSpPr>
            <a:spLocks noGrp="1"/>
          </p:cNvSpPr>
          <p:nvPr>
            <p:ph/>
          </p:nvPr>
        </p:nvSpPr>
        <p:spPr>
          <a:xfrm>
            <a:off x="2895480" y="3010680"/>
            <a:ext cx="6400080" cy="511200"/>
          </a:xfrm>
          <a:prstGeom prst="rect">
            <a:avLst/>
          </a:prstGeom>
          <a:noFill/>
          <a:ln w="0">
            <a:noFill/>
          </a:ln>
        </p:spPr>
        <p:txBody>
          <a:bodyPr lIns="0" rIns="0" tIns="0" bIns="0" anchor="t">
            <a:noAutofit/>
          </a:bodyPr>
          <a:p>
            <a:pPr indent="0">
              <a:lnSpc>
                <a:spcPct val="100000"/>
              </a:lnSpc>
              <a:buNone/>
              <a:tabLst>
                <a:tab algn="l" pos="0"/>
              </a:tabLst>
            </a:pPr>
            <a:r>
              <a:rPr b="0" lang="en-US" sz="2400" spc="-1" strike="noStrike">
                <a:solidFill>
                  <a:schemeClr val="accent6"/>
                </a:solidFill>
                <a:latin typeface="Sabon Next LT"/>
              </a:rPr>
              <a:t>Overview 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itle 1"/>
          <p:cNvSpPr/>
          <p:nvPr/>
        </p:nvSpPr>
        <p:spPr>
          <a:xfrm>
            <a:off x="533160" y="992160"/>
            <a:ext cx="8983080" cy="108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200" spc="-1" strike="noStrike" cap="all">
                <a:solidFill>
                  <a:schemeClr val="accent6"/>
                </a:solidFill>
                <a:latin typeface="Arial Black"/>
                <a:ea typeface="DejaVu Sans"/>
              </a:rPr>
              <a:t>Developed system of Luggage check-in &amp; check-out  System</a:t>
            </a:r>
            <a:endParaRPr b="0" lang="en-IN" sz="3200" spc="-1" strike="noStrike">
              <a:solidFill>
                <a:srgbClr val="000000"/>
              </a:solidFill>
              <a:latin typeface="Arial"/>
            </a:endParaRPr>
          </a:p>
        </p:txBody>
      </p:sp>
      <p:sp>
        <p:nvSpPr>
          <p:cNvPr id="358" name="Text Placeholder 3"/>
          <p:cNvSpPr/>
          <p:nvPr/>
        </p:nvSpPr>
        <p:spPr>
          <a:xfrm>
            <a:off x="533160" y="2079720"/>
            <a:ext cx="7470720" cy="2411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US" sz="1600" spc="-1" strike="noStrike">
                <a:solidFill>
                  <a:schemeClr val="accent6"/>
                </a:solidFill>
                <a:latin typeface="Arial"/>
                <a:ea typeface="DejaVu Sans"/>
              </a:rPr>
              <a:t>We have focused on programming paradigm approach for developing system where the passenger can check-in their luggage at various counters while paying the consigned amount as per the luggage weight prefixed in the system. The passenger can then collect their respective luggage from the assigned counters after paying the designated amount. </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a:lnSpc>
                <a:spcPct val="100000"/>
              </a:lnSpc>
            </a:pPr>
            <a:r>
              <a:rPr b="0" lang="en-US" sz="1600" spc="-1" strike="noStrike">
                <a:solidFill>
                  <a:schemeClr val="accent6"/>
                </a:solidFill>
                <a:latin typeface="Arial"/>
                <a:ea typeface="DejaVu Sans"/>
              </a:rPr>
              <a:t>After the passenger has checked-in, he/she can also take a look at the progress of check-in and check-out respectively.</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p:txBody>
      </p:sp>
      <p:sp>
        <p:nvSpPr>
          <p:cNvPr id="2" name="PlaceHolder 1"/>
          <p:cNvSpPr>
            <a:spLocks noGrp="1"/>
          </p:cNvSpPr>
          <p:nvPr>
            <p:ph type="ftr" idx="4"/>
          </p:nvPr>
        </p:nvSpPr>
        <p:spPr/>
        <p:txBody>
          <a:bodyPr/>
          <a:p>
            <a:r>
              <a:t>Presentation title</a:t>
            </a:r>
          </a:p>
        </p:txBody>
      </p:sp>
      <p:sp>
        <p:nvSpPr>
          <p:cNvPr id="3" name="PlaceHolder 2"/>
          <p:cNvSpPr>
            <a:spLocks noGrp="1"/>
          </p:cNvSpPr>
          <p:nvPr>
            <p:ph type="sldNum" idx="5"/>
          </p:nvPr>
        </p:nvSpPr>
        <p:spPr/>
        <p:txBody>
          <a:bodyPr/>
          <a:p>
            <a:fld id="{E4004361-C160-4D73-93A5-E90662BB4269}"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758880" y="1234440"/>
            <a:ext cx="10670400" cy="767520"/>
          </a:xfrm>
          <a:prstGeom prst="rect">
            <a:avLst/>
          </a:prstGeom>
          <a:noFill/>
          <a:ln w="0">
            <a:noFill/>
          </a:ln>
        </p:spPr>
        <p:txBody>
          <a:bodyPr lIns="90000" rIns="90000" tIns="45000" bIns="45000" anchor="t">
            <a:noAutofit/>
          </a:bodyPr>
          <a:p>
            <a:pPr indent="0" algn="ctr">
              <a:lnSpc>
                <a:spcPct val="100000"/>
              </a:lnSpc>
              <a:buNone/>
              <a:tabLst>
                <a:tab algn="l" pos="0"/>
              </a:tabLst>
            </a:pPr>
            <a:r>
              <a:rPr b="1" lang="en-US" sz="2400" spc="-1" strike="noStrike" cap="all">
                <a:solidFill>
                  <a:schemeClr val="accent6"/>
                </a:solidFill>
                <a:latin typeface="Arial Black"/>
              </a:rPr>
              <a:t>Which data Structure concepts have been used?</a:t>
            </a:r>
            <a:endParaRPr b="0" lang="en-IN" sz="2400" spc="-1" strike="noStrike">
              <a:solidFill>
                <a:srgbClr val="000000"/>
              </a:solidFill>
              <a:latin typeface="Arial"/>
            </a:endParaRPr>
          </a:p>
        </p:txBody>
      </p:sp>
      <p:sp>
        <p:nvSpPr>
          <p:cNvPr id="360" name="PlaceHolder 2"/>
          <p:cNvSpPr>
            <a:spLocks noGrp="1"/>
          </p:cNvSpPr>
          <p:nvPr>
            <p:ph/>
          </p:nvPr>
        </p:nvSpPr>
        <p:spPr>
          <a:xfrm>
            <a:off x="713160" y="2743200"/>
            <a:ext cx="3327840" cy="3556440"/>
          </a:xfrm>
          <a:prstGeom prst="rect">
            <a:avLst/>
          </a:prstGeom>
          <a:noFill/>
          <a:ln w="12600">
            <a:solidFill>
              <a:srgbClr val="aac3e8"/>
            </a:solidFill>
            <a:round/>
          </a:ln>
        </p:spPr>
        <p:txBody>
          <a:bodyPr lIns="90000" rIns="90000" tIns="685800" bIns="45000" anchor="t">
            <a:noAutofit/>
          </a:bodyPr>
          <a:p>
            <a:pPr indent="0" algn="ctr">
              <a:lnSpc>
                <a:spcPct val="100000"/>
              </a:lnSpc>
              <a:buNone/>
              <a:tabLst>
                <a:tab algn="l" pos="0"/>
              </a:tabLst>
            </a:pPr>
            <a:r>
              <a:rPr b="1" lang="en-US" sz="1800" spc="-1" strike="noStrike" cap="all">
                <a:solidFill>
                  <a:schemeClr val="accent6"/>
                </a:solidFill>
                <a:latin typeface="Arial"/>
              </a:rPr>
              <a:t>Linked List</a:t>
            </a:r>
            <a:endParaRPr b="0" lang="en-IN" sz="1800" spc="-1" strike="noStrike">
              <a:solidFill>
                <a:srgbClr val="000000"/>
              </a:solidFill>
              <a:latin typeface="Arial"/>
            </a:endParaRPr>
          </a:p>
        </p:txBody>
      </p:sp>
      <p:sp>
        <p:nvSpPr>
          <p:cNvPr id="361" name="PlaceHolder 3"/>
          <p:cNvSpPr>
            <a:spLocks noGrp="1"/>
          </p:cNvSpPr>
          <p:nvPr>
            <p:ph/>
          </p:nvPr>
        </p:nvSpPr>
        <p:spPr>
          <a:xfrm>
            <a:off x="992160" y="3950280"/>
            <a:ext cx="2769840" cy="2206080"/>
          </a:xfrm>
          <a:prstGeom prst="rect">
            <a:avLst/>
          </a:prstGeom>
          <a:noFill/>
          <a:ln w="0">
            <a:noFill/>
          </a:ln>
        </p:spPr>
        <p:txBody>
          <a:bodyPr lIns="90000" rIns="90000" tIns="45000" bIns="45000" anchor="t">
            <a:noAutofit/>
          </a:bodyPr>
          <a:p>
            <a:pPr marL="347400" indent="-347400">
              <a:lnSpc>
                <a:spcPct val="100000"/>
              </a:lnSpc>
              <a:spcBef>
                <a:spcPts val="360"/>
              </a:spcBef>
              <a:buClr>
                <a:srgbClr val="1f2c8f"/>
              </a:buClr>
              <a:buFont typeface="Arial"/>
              <a:buChar char="•"/>
            </a:pPr>
            <a:r>
              <a:rPr b="0" lang="en-US" sz="1500" spc="-1" strike="noStrike">
                <a:solidFill>
                  <a:schemeClr val="accent6"/>
                </a:solidFill>
                <a:latin typeface="Sabon Next LT"/>
              </a:rPr>
              <a:t>We are creating list to store luggage details. </a:t>
            </a:r>
            <a:endParaRPr b="0" lang="en-IN" sz="1500" spc="-1" strike="noStrike">
              <a:solidFill>
                <a:srgbClr val="000000"/>
              </a:solidFill>
              <a:latin typeface="Arial"/>
            </a:endParaRPr>
          </a:p>
          <a:p>
            <a:pPr marL="347400" indent="-347400">
              <a:lnSpc>
                <a:spcPct val="100000"/>
              </a:lnSpc>
              <a:spcBef>
                <a:spcPts val="360"/>
              </a:spcBef>
              <a:buClr>
                <a:srgbClr val="1f2c8f"/>
              </a:buClr>
              <a:buFont typeface="Arial"/>
              <a:buChar char="•"/>
            </a:pPr>
            <a:r>
              <a:rPr b="0" lang="en-US" sz="1500" spc="-1" strike="noStrike">
                <a:solidFill>
                  <a:schemeClr val="accent6"/>
                </a:solidFill>
                <a:latin typeface="Sabon Next LT"/>
              </a:rPr>
              <a:t>It is ordered data structure.</a:t>
            </a:r>
            <a:endParaRPr b="0" lang="en-IN" sz="1500" spc="-1" strike="noStrike">
              <a:solidFill>
                <a:srgbClr val="000000"/>
              </a:solidFill>
              <a:latin typeface="Arial"/>
            </a:endParaRPr>
          </a:p>
        </p:txBody>
      </p:sp>
      <p:sp>
        <p:nvSpPr>
          <p:cNvPr id="362" name="PlaceHolder 4"/>
          <p:cNvSpPr>
            <a:spLocks noGrp="1"/>
          </p:cNvSpPr>
          <p:nvPr>
            <p:ph/>
          </p:nvPr>
        </p:nvSpPr>
        <p:spPr>
          <a:xfrm>
            <a:off x="4443840" y="2743200"/>
            <a:ext cx="3327840" cy="3556440"/>
          </a:xfrm>
          <a:prstGeom prst="rect">
            <a:avLst/>
          </a:prstGeom>
          <a:noFill/>
          <a:ln w="12600">
            <a:solidFill>
              <a:srgbClr val="f5cdce"/>
            </a:solidFill>
            <a:round/>
          </a:ln>
        </p:spPr>
        <p:txBody>
          <a:bodyPr lIns="90000" rIns="90000" tIns="685800" bIns="45000" anchor="t">
            <a:noAutofit/>
          </a:bodyPr>
          <a:p>
            <a:pPr indent="0" algn="ctr">
              <a:lnSpc>
                <a:spcPct val="100000"/>
              </a:lnSpc>
              <a:buNone/>
              <a:tabLst>
                <a:tab algn="l" pos="0"/>
              </a:tabLst>
            </a:pPr>
            <a:r>
              <a:rPr b="1" lang="en-US" sz="1800" spc="-1" strike="noStrike" cap="all">
                <a:solidFill>
                  <a:schemeClr val="accent6"/>
                </a:solidFill>
                <a:latin typeface="Arial"/>
              </a:rPr>
              <a:t>Queues</a:t>
            </a:r>
            <a:endParaRPr b="0" lang="en-IN" sz="1800" spc="-1" strike="noStrike">
              <a:solidFill>
                <a:srgbClr val="000000"/>
              </a:solidFill>
              <a:latin typeface="Arial"/>
            </a:endParaRPr>
          </a:p>
        </p:txBody>
      </p:sp>
      <p:sp>
        <p:nvSpPr>
          <p:cNvPr id="363" name="PlaceHolder 5"/>
          <p:cNvSpPr>
            <a:spLocks noGrp="1"/>
          </p:cNvSpPr>
          <p:nvPr>
            <p:ph/>
          </p:nvPr>
        </p:nvSpPr>
        <p:spPr>
          <a:xfrm>
            <a:off x="4680000" y="3913920"/>
            <a:ext cx="2769840" cy="2206080"/>
          </a:xfrm>
          <a:prstGeom prst="rect">
            <a:avLst/>
          </a:prstGeom>
          <a:noFill/>
          <a:ln w="0">
            <a:noFill/>
          </a:ln>
        </p:spPr>
        <p:txBody>
          <a:bodyPr lIns="90000" rIns="90000" tIns="45000" bIns="45000" anchor="t">
            <a:noAutofit/>
          </a:bodyPr>
          <a:p>
            <a:pPr marL="347400" indent="-347400">
              <a:lnSpc>
                <a:spcPct val="100000"/>
              </a:lnSpc>
              <a:spcBef>
                <a:spcPts val="360"/>
              </a:spcBef>
              <a:buClr>
                <a:srgbClr val="1f2c8f"/>
              </a:buClr>
              <a:buFont typeface="Arial"/>
              <a:buChar char="•"/>
            </a:pPr>
            <a:r>
              <a:rPr b="0" lang="en-US" sz="1500" spc="-1" strike="noStrike">
                <a:solidFill>
                  <a:schemeClr val="accent6"/>
                </a:solidFill>
                <a:latin typeface="Sabon Next LT"/>
              </a:rPr>
              <a:t>Queue is implemented using singly linked list.</a:t>
            </a:r>
            <a:endParaRPr b="0" lang="en-IN" sz="1500" spc="-1" strike="noStrike">
              <a:solidFill>
                <a:srgbClr val="000000"/>
              </a:solidFill>
              <a:latin typeface="Arial"/>
            </a:endParaRPr>
          </a:p>
          <a:p>
            <a:pPr marL="347400" indent="-347400">
              <a:lnSpc>
                <a:spcPct val="100000"/>
              </a:lnSpc>
              <a:spcBef>
                <a:spcPts val="360"/>
              </a:spcBef>
              <a:buClr>
                <a:srgbClr val="1f2c8f"/>
              </a:buClr>
              <a:buFont typeface="Arial"/>
              <a:buChar char="•"/>
            </a:pPr>
            <a:r>
              <a:rPr b="0" lang="en-US" sz="1500" spc="-1" strike="noStrike">
                <a:solidFill>
                  <a:schemeClr val="accent6"/>
                </a:solidFill>
                <a:latin typeface="Sabon Next LT"/>
              </a:rPr>
              <a:t>We are using queue for  check-in and check-out of the luggage.</a:t>
            </a:r>
            <a:endParaRPr b="0" lang="en-IN" sz="1500" spc="-1" strike="noStrike">
              <a:solidFill>
                <a:srgbClr val="000000"/>
              </a:solidFill>
              <a:latin typeface="Arial"/>
            </a:endParaRPr>
          </a:p>
        </p:txBody>
      </p:sp>
      <p:sp>
        <p:nvSpPr>
          <p:cNvPr id="364" name="Oval 14"/>
          <p:cNvSpPr/>
          <p:nvPr/>
        </p:nvSpPr>
        <p:spPr>
          <a:xfrm>
            <a:off x="1944360" y="2381400"/>
            <a:ext cx="762840" cy="723240"/>
          </a:xfrm>
          <a:prstGeom prst="ellipse">
            <a:avLst/>
          </a:prstGeom>
          <a:solidFill>
            <a:srgbClr val="1f2c8f"/>
          </a:solidFill>
          <a:ln>
            <a:solidFill>
              <a:srgbClr val="162069"/>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Sabon Next LT"/>
              <a:ea typeface="DejaVu Sans"/>
            </a:endParaRPr>
          </a:p>
        </p:txBody>
      </p:sp>
      <p:sp>
        <p:nvSpPr>
          <p:cNvPr id="365" name="Oval 15"/>
          <p:cNvSpPr/>
          <p:nvPr/>
        </p:nvSpPr>
        <p:spPr>
          <a:xfrm>
            <a:off x="5712840" y="2381400"/>
            <a:ext cx="762840" cy="723240"/>
          </a:xfrm>
          <a:prstGeom prst="ellipse">
            <a:avLst/>
          </a:prstGeom>
          <a:solidFill>
            <a:srgbClr val="f5cdce"/>
          </a:solidFill>
          <a:ln>
            <a:solidFill>
              <a:srgbClr val="f5cdce"/>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Sabon Next LT"/>
              <a:ea typeface="DejaVu Sans"/>
            </a:endParaRPr>
          </a:p>
        </p:txBody>
      </p:sp>
      <p:sp>
        <p:nvSpPr>
          <p:cNvPr id="366" name="Oval 16"/>
          <p:cNvSpPr/>
          <p:nvPr/>
        </p:nvSpPr>
        <p:spPr>
          <a:xfrm>
            <a:off x="9484200" y="2381400"/>
            <a:ext cx="762840" cy="723240"/>
          </a:xfrm>
          <a:prstGeom prst="ellipse">
            <a:avLst/>
          </a:prstGeom>
          <a:solidFill>
            <a:srgbClr val="92d050"/>
          </a:solidFill>
          <a:ln>
            <a:solidFill>
              <a:srgbClr val="d4d593"/>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Sabon Next LT"/>
              <a:ea typeface="DejaVu Sans"/>
            </a:endParaRPr>
          </a:p>
        </p:txBody>
      </p:sp>
      <p:sp>
        <p:nvSpPr>
          <p:cNvPr id="367" name="PlaceHolder 6"/>
          <p:cNvSpPr txBox="1"/>
          <p:nvPr/>
        </p:nvSpPr>
        <p:spPr>
          <a:xfrm>
            <a:off x="8012160" y="2700000"/>
            <a:ext cx="3327840" cy="3556440"/>
          </a:xfrm>
          <a:prstGeom prst="rect">
            <a:avLst/>
          </a:prstGeom>
          <a:noFill/>
          <a:ln w="12600">
            <a:solidFill>
              <a:srgbClr val="f5cdce"/>
            </a:solidFill>
            <a:round/>
          </a:ln>
        </p:spPr>
        <p:txBody>
          <a:bodyPr lIns="90000" rIns="90000" tIns="685800" bIns="45000" anchor="t">
            <a:noAutofit/>
          </a:bodyPr>
          <a:p>
            <a:pPr algn="ctr">
              <a:lnSpc>
                <a:spcPct val="100000"/>
              </a:lnSpc>
              <a:tabLst>
                <a:tab algn="l" pos="0"/>
              </a:tabLst>
            </a:pPr>
            <a:r>
              <a:rPr b="1" lang="en-US" sz="1800" spc="-1" strike="noStrike" cap="all">
                <a:solidFill>
                  <a:schemeClr val="accent6"/>
                </a:solidFill>
                <a:latin typeface="Arial"/>
              </a:rPr>
              <a:t>Header file</a:t>
            </a:r>
            <a:endParaRPr b="0" lang="en-IN" sz="1800" spc="-1" strike="noStrike">
              <a:solidFill>
                <a:srgbClr val="000000"/>
              </a:solidFill>
              <a:latin typeface="Arial"/>
            </a:endParaRPr>
          </a:p>
          <a:p>
            <a:pPr algn="ctr">
              <a:lnSpc>
                <a:spcPct val="100000"/>
              </a:lnSpc>
              <a:tabLst>
                <a:tab algn="l" pos="0"/>
              </a:tabLst>
            </a:pPr>
            <a:endParaRPr b="0" lang="en-IN" sz="1800" spc="-1" strike="noStrike">
              <a:solidFill>
                <a:srgbClr val="000000"/>
              </a:solidFill>
              <a:latin typeface="Arial"/>
            </a:endParaRPr>
          </a:p>
          <a:p>
            <a:pPr algn="ctr">
              <a:lnSpc>
                <a:spcPct val="100000"/>
              </a:lnSpc>
              <a:tabLst>
                <a:tab algn="l" pos="0"/>
              </a:tabLst>
            </a:pPr>
            <a:endParaRPr b="0" lang="en-IN" sz="1800" spc="-1" strike="noStrike">
              <a:solidFill>
                <a:srgbClr val="000000"/>
              </a:solidFill>
              <a:latin typeface="Arial"/>
            </a:endParaRPr>
          </a:p>
        </p:txBody>
      </p:sp>
      <p:sp>
        <p:nvSpPr>
          <p:cNvPr id="368" name="PlaceHolder 7"/>
          <p:cNvSpPr txBox="1"/>
          <p:nvPr/>
        </p:nvSpPr>
        <p:spPr>
          <a:xfrm>
            <a:off x="8280000" y="3913920"/>
            <a:ext cx="2769840" cy="2206080"/>
          </a:xfrm>
          <a:prstGeom prst="rect">
            <a:avLst/>
          </a:prstGeom>
          <a:noFill/>
          <a:ln w="0">
            <a:noFill/>
          </a:ln>
        </p:spPr>
        <p:txBody>
          <a:bodyPr lIns="90000" rIns="90000" tIns="45000" bIns="45000" anchor="t">
            <a:noAutofit/>
          </a:bodyPr>
          <a:p>
            <a:pPr marL="347400" indent="-347400">
              <a:lnSpc>
                <a:spcPct val="100000"/>
              </a:lnSpc>
              <a:spcBef>
                <a:spcPts val="360"/>
              </a:spcBef>
              <a:buClr>
                <a:srgbClr val="1f2c8f"/>
              </a:buClr>
              <a:buFont typeface="Arial"/>
              <a:buChar char="•"/>
            </a:pPr>
            <a:r>
              <a:rPr b="0" lang="en-US" sz="1500" spc="-1" strike="noStrike">
                <a:solidFill>
                  <a:schemeClr val="accent6"/>
                </a:solidFill>
                <a:latin typeface="Sabon Next LT"/>
              </a:rPr>
              <a:t>We have use header file.</a:t>
            </a:r>
            <a:endParaRPr b="0" lang="en-IN" sz="1500" spc="-1" strike="noStrike">
              <a:solidFill>
                <a:srgbClr val="000000"/>
              </a:solidFill>
              <a:latin typeface="Arial"/>
            </a:endParaRPr>
          </a:p>
          <a:p>
            <a:pPr marL="347400" indent="-347400">
              <a:lnSpc>
                <a:spcPct val="100000"/>
              </a:lnSpc>
              <a:spcBef>
                <a:spcPts val="360"/>
              </a:spcBef>
              <a:buClr>
                <a:srgbClr val="1f2c8f"/>
              </a:buClr>
              <a:buFont typeface="Arial"/>
              <a:buChar char="•"/>
            </a:pPr>
            <a:r>
              <a:rPr b="0" lang="en-US" sz="1500" spc="-1" strike="noStrike">
                <a:solidFill>
                  <a:schemeClr val="accent6"/>
                </a:solidFill>
                <a:latin typeface="Sabon Next LT"/>
              </a:rPr>
              <a:t>Not in-built but user created header file </a:t>
            </a:r>
            <a:endParaRPr b="0" lang="en-IN" sz="1500" spc="-1" strike="noStrike">
              <a:solidFill>
                <a:srgbClr val="000000"/>
              </a:solidFill>
              <a:latin typeface="Arial"/>
            </a:endParaRPr>
          </a:p>
        </p:txBody>
      </p:sp>
      <p:sp>
        <p:nvSpPr>
          <p:cNvPr id="7" name="PlaceHolder 6"/>
          <p:cNvSpPr>
            <a:spLocks noGrp="1"/>
          </p:cNvSpPr>
          <p:nvPr>
            <p:ph type="ftr" idx="6"/>
          </p:nvPr>
        </p:nvSpPr>
        <p:spPr/>
        <p:txBody>
          <a:bodyPr/>
          <a:p>
            <a:r>
              <a:t>Presentation title</a:t>
            </a:r>
          </a:p>
        </p:txBody>
      </p:sp>
      <p:sp>
        <p:nvSpPr>
          <p:cNvPr id="8" name="PlaceHolder 7"/>
          <p:cNvSpPr>
            <a:spLocks noGrp="1"/>
          </p:cNvSpPr>
          <p:nvPr>
            <p:ph type="sldNum" idx="7"/>
          </p:nvPr>
        </p:nvSpPr>
        <p:spPr/>
        <p:txBody>
          <a:bodyPr/>
          <a:p>
            <a:fld id="{E9FF70D3-555C-4634-8D5C-99669402B43C}"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1527120" y="1974960"/>
            <a:ext cx="4168800" cy="666720"/>
          </a:xfrm>
          <a:prstGeom prst="rect">
            <a:avLst/>
          </a:prstGeom>
          <a:noFill/>
          <a:ln w="0">
            <a:noFill/>
          </a:ln>
        </p:spPr>
        <p:txBody>
          <a:bodyPr lIns="0" rIns="0" tIns="0" bIns="0" anchor="ctr">
            <a:noAutofit/>
          </a:bodyPr>
          <a:p>
            <a:pPr indent="0">
              <a:lnSpc>
                <a:spcPts val="4876"/>
              </a:lnSpc>
              <a:buNone/>
              <a:tabLst>
                <a:tab algn="l" pos="0"/>
              </a:tabLst>
            </a:pPr>
            <a:r>
              <a:rPr b="1" lang="en-US" sz="4400" spc="-1" strike="noStrike" cap="all">
                <a:solidFill>
                  <a:schemeClr val="accent6"/>
                </a:solidFill>
                <a:latin typeface="Arial Black"/>
              </a:rPr>
              <a:t>THANK YOU</a:t>
            </a:r>
            <a:endParaRPr b="0" lang="en-IN" sz="4400" spc="-1" strike="noStrike">
              <a:solidFill>
                <a:srgbClr val="ffffff"/>
              </a:solidFill>
              <a:latin typeface="Arial"/>
            </a:endParaRPr>
          </a:p>
        </p:txBody>
      </p:sp>
      <p:sp>
        <p:nvSpPr>
          <p:cNvPr id="370" name="PlaceHolder 2"/>
          <p:cNvSpPr>
            <a:spLocks noGrp="1"/>
          </p:cNvSpPr>
          <p:nvPr>
            <p:ph type="subTitle"/>
          </p:nvPr>
        </p:nvSpPr>
        <p:spPr>
          <a:xfrm>
            <a:off x="1545480" y="2846880"/>
            <a:ext cx="4550040" cy="2175480"/>
          </a:xfrm>
          <a:prstGeom prst="rect">
            <a:avLst/>
          </a:prstGeom>
          <a:noFill/>
          <a:ln w="0">
            <a:noFill/>
          </a:ln>
        </p:spPr>
        <p:txBody>
          <a:bodyPr lIns="0" rIns="0" tIns="0" bIns="0" anchor="t">
            <a:noAutofit/>
          </a:bodyPr>
          <a:p>
            <a:pPr indent="0">
              <a:lnSpc>
                <a:spcPct val="100000"/>
              </a:lnSpc>
              <a:spcBef>
                <a:spcPts val="575"/>
              </a:spcBef>
              <a:buNone/>
              <a:tabLst>
                <a:tab algn="l" pos="0"/>
              </a:tabLst>
            </a:pPr>
            <a:r>
              <a:rPr b="0" lang="en-US" sz="2400" spc="-1" strike="noStrike">
                <a:solidFill>
                  <a:schemeClr val="accent6"/>
                </a:solidFill>
                <a:latin typeface="Sabon Next LT"/>
              </a:rPr>
              <a:t>Sonia Kasar         Roll No. 2231</a:t>
            </a:r>
            <a:endParaRPr b="0" lang="en-IN" sz="2400" spc="-1" strike="noStrike">
              <a:solidFill>
                <a:srgbClr val="ffffff"/>
              </a:solidFill>
              <a:latin typeface="Arial"/>
            </a:endParaRPr>
          </a:p>
          <a:p>
            <a:pPr indent="0">
              <a:lnSpc>
                <a:spcPct val="100000"/>
              </a:lnSpc>
              <a:spcBef>
                <a:spcPts val="575"/>
              </a:spcBef>
              <a:buNone/>
              <a:tabLst>
                <a:tab algn="l" pos="0"/>
              </a:tabLst>
            </a:pPr>
            <a:r>
              <a:rPr b="0" lang="en-US" sz="2400" spc="-1" strike="noStrike">
                <a:solidFill>
                  <a:schemeClr val="accent6"/>
                </a:solidFill>
                <a:latin typeface="Sabon Next LT"/>
              </a:rPr>
              <a:t>Aastha Sangle     Roll No. 2240</a:t>
            </a:r>
            <a:endParaRPr b="0" lang="en-IN"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{46778A24-F90B-45D2-B1A7-29224FC52071}tf78438558_win32</Template>
  <TotalTime>195</TotalTime>
  <Application>LibreOffice/7.4.3.2$Linux_X86_64 LibreOffice_project/40$Build-2</Application>
  <AppVersion>15.0000</AppVersion>
  <Words>420</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2022-12-31T08:00:21Z</dcterms:created>
  <dc:creator>Aastha Sangle</dc:creator>
  <dc:description/>
  <dc:language>en-IN</dc:language>
  <cp:lastModifiedBy/>
  <dcterms:modified xsi:type="dcterms:W3CDTF">2022-12-31T22:48:39Z</dcterms:modified>
  <cp:revision>41</cp:revision>
  <dc:subject/>
  <dc:title>DATA STRUCTURE &amp;  ALGORITHMS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