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62" r:id="rId4"/>
    <p:sldMasterId id="2147483664" r:id="rId5"/>
    <p:sldMasterId id="2147483666" r:id="rId6"/>
  </p:sldMasterIdLst>
  <p:notesMasterIdLst>
    <p:notesMasterId r:id="rId28"/>
  </p:notesMasterIdLst>
  <p:sldIdLst>
    <p:sldId id="392" r:id="rId7"/>
    <p:sldId id="256" r:id="rId8"/>
    <p:sldId id="511" r:id="rId9"/>
    <p:sldId id="539" r:id="rId10"/>
    <p:sldId id="562" r:id="rId11"/>
    <p:sldId id="563" r:id="rId12"/>
    <p:sldId id="564" r:id="rId13"/>
    <p:sldId id="565" r:id="rId14"/>
    <p:sldId id="551" r:id="rId15"/>
    <p:sldId id="311" r:id="rId16"/>
    <p:sldId id="529" r:id="rId17"/>
    <p:sldId id="546" r:id="rId18"/>
    <p:sldId id="567" r:id="rId19"/>
    <p:sldId id="545" r:id="rId20"/>
    <p:sldId id="559" r:id="rId21"/>
    <p:sldId id="544" r:id="rId22"/>
    <p:sldId id="561" r:id="rId23"/>
    <p:sldId id="560" r:id="rId24"/>
    <p:sldId id="547" r:id="rId25"/>
    <p:sldId id="398" r:id="rId26"/>
    <p:sldId id="401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812">
          <p15:clr>
            <a:srgbClr val="000000"/>
          </p15:clr>
        </p15:guide>
        <p15:guide id="3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4" roundtripDataSignature="AMtx7miM8IGbdeEE4xUsHFpm3F+umU06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464" y="60"/>
      </p:cViewPr>
      <p:guideLst>
        <p:guide orient="horz" pos="2160"/>
        <p:guide orient="horz" pos="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104" Type="http://customschemas.google.com/relationships/presentationmetadata" Target="meta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10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1.fntdata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4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2.fntdata"/><Relationship Id="rId10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Author: Ahmed Hosni</a:t>
            </a:r>
            <a:endParaRPr dirty="0"/>
          </a:p>
        </p:txBody>
      </p:sp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153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74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9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25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391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33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83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8346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070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21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54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Author: Ahmed Hosni</a:t>
            </a:r>
            <a:endParaRPr dirty="0"/>
          </a:p>
        </p:txBody>
      </p:sp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788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75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07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99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0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2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33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56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8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title">
  <p:cSld name="1_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585056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>
  <p:cSld name="Two conten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body" idx="1"/>
          </p:nvPr>
        </p:nvSpPr>
        <p:spPr>
          <a:xfrm>
            <a:off x="457200" y="1288148"/>
            <a:ext cx="40386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2"/>
          </p:nvPr>
        </p:nvSpPr>
        <p:spPr>
          <a:xfrm>
            <a:off x="4637856" y="1288148"/>
            <a:ext cx="40386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3">
            <a:alphaModFix/>
          </a:blip>
          <a:srcRect l="18260" r="10397" b="48524"/>
          <a:stretch/>
        </p:blipFill>
        <p:spPr>
          <a:xfrm>
            <a:off x="0" y="4762"/>
            <a:ext cx="91440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412" y="-171450"/>
            <a:ext cx="9280525" cy="756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0" descr="D:\Le sel en +\Realisations\TBWA\120117 Microelectronics\ST_Bloc marque_Qi_H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2" y="5878512"/>
            <a:ext cx="24479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title"/>
          </p:nvPr>
        </p:nvSpPr>
        <p:spPr>
          <a:xfrm>
            <a:off x="685800" y="4266027"/>
            <a:ext cx="7772400" cy="175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GB" b="1" dirty="0"/>
              <a:t>Container as a Service (CaaS)</a:t>
            </a:r>
            <a:br>
              <a:rPr lang="en-GB" b="1" dirty="0"/>
            </a:br>
            <a:r>
              <a:rPr lang="en-GB" b="1" dirty="0"/>
              <a:t>avec AWS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769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773724" y="4197080"/>
            <a:ext cx="803265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AWS ECS</a:t>
            </a:r>
          </a:p>
        </p:txBody>
      </p:sp>
    </p:spTree>
    <p:extLst>
      <p:ext uri="{BB962C8B-B14F-4D97-AF65-F5344CB8AC3E}">
        <p14:creationId xmlns:p14="http://schemas.microsoft.com/office/powerpoint/2010/main" val="173623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3300"/>
            </a:pPr>
            <a:r>
              <a:rPr lang="fr-FR" b="1" dirty="0" err="1"/>
              <a:t>Elastic</a:t>
            </a:r>
            <a:r>
              <a:rPr lang="fr-FR" b="1" dirty="0"/>
              <a:t> Container Service (ECS)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EF8648-961E-431C-B273-17189EC8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64" y="1631680"/>
            <a:ext cx="4823744" cy="4430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3554B5-2CA8-4D87-B3D6-ED258BDED8B9}"/>
              </a:ext>
            </a:extLst>
          </p:cNvPr>
          <p:cNvSpPr/>
          <p:nvPr/>
        </p:nvSpPr>
        <p:spPr>
          <a:xfrm>
            <a:off x="0" y="1337870"/>
            <a:ext cx="4197164" cy="489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ECS est un service d'orchestration de conteneur géré par AWS.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Permet de créer des clusters de gestion de déploiement de conteneur.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ECS gère </a:t>
            </a:r>
            <a:r>
              <a:rPr lang="fr-FR"/>
              <a:t>des instances </a:t>
            </a:r>
            <a:r>
              <a:rPr lang="fr-FR" dirty="0"/>
              <a:t>EC2 et </a:t>
            </a:r>
            <a:r>
              <a:rPr lang="fr-FR" dirty="0" err="1"/>
              <a:t>Fargate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Ordonnance les conteneurs pour un placement optimal.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Définie des </a:t>
            </a:r>
            <a:r>
              <a:rPr lang="fr-FR" dirty="0" err="1"/>
              <a:t>régles</a:t>
            </a:r>
            <a:r>
              <a:rPr lang="fr-FR" dirty="0"/>
              <a:t> pour les besoins en CPU et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Supervise l'utilisation des ressources.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Déploie, met à jour et assure le rollback.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Gratuit!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VPC, Security groups, EBS volumes.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ELB.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CloudTrail</a:t>
            </a:r>
            <a:r>
              <a:rPr lang="fr-FR" dirty="0"/>
              <a:t> et </a:t>
            </a:r>
            <a:r>
              <a:rPr lang="fr-FR" dirty="0" err="1"/>
              <a:t>Cloudwatch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139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3300"/>
            </a:pPr>
            <a:r>
              <a:rPr lang="fr-FR" b="1" dirty="0"/>
              <a:t>Terminologie ECS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4E541-8864-40DD-8F69-D975AF639981}"/>
              </a:ext>
            </a:extLst>
          </p:cNvPr>
          <p:cNvSpPr/>
          <p:nvPr/>
        </p:nvSpPr>
        <p:spPr>
          <a:xfrm>
            <a:off x="0" y="1393087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Cluster</a:t>
            </a:r>
            <a:r>
              <a:rPr lang="fr-FR" sz="1600" dirty="0"/>
              <a:t>:</a:t>
            </a:r>
          </a:p>
          <a:p>
            <a:r>
              <a:rPr lang="fr-FR" sz="1600" dirty="0"/>
              <a:t>Collection logique de </a:t>
            </a:r>
            <a:r>
              <a:rPr lang="fr-FR" sz="1600" dirty="0" err="1"/>
              <a:t>resources</a:t>
            </a:r>
            <a:r>
              <a:rPr lang="fr-FR" sz="1600" dirty="0"/>
              <a:t> ECS (Soit des instances EC2 ECS </a:t>
            </a:r>
            <a:r>
              <a:rPr lang="fr-FR" sz="1600" dirty="0" err="1"/>
              <a:t>our</a:t>
            </a:r>
            <a:r>
              <a:rPr lang="fr-FR" sz="1600" dirty="0"/>
              <a:t> des instances </a:t>
            </a:r>
            <a:r>
              <a:rPr lang="fr-FR" sz="1600" dirty="0" err="1"/>
              <a:t>Fargate</a:t>
            </a:r>
            <a:r>
              <a:rPr lang="fr-FR" sz="1600" dirty="0"/>
              <a:t>).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 err="1"/>
              <a:t>Task</a:t>
            </a:r>
            <a:r>
              <a:rPr lang="fr-FR" sz="1600" b="1" dirty="0"/>
              <a:t> </a:t>
            </a:r>
            <a:r>
              <a:rPr lang="fr-FR" sz="1600" b="1" dirty="0" err="1"/>
              <a:t>definition</a:t>
            </a:r>
            <a:r>
              <a:rPr lang="fr-FR" sz="1600" b="1" dirty="0"/>
              <a:t>:</a:t>
            </a:r>
          </a:p>
          <a:p>
            <a:r>
              <a:rPr lang="fr-FR" sz="1600" dirty="0"/>
              <a:t>Définie votre application. Similaire à un </a:t>
            </a:r>
            <a:r>
              <a:rPr lang="fr-FR" sz="1600" dirty="0" err="1"/>
              <a:t>Dockerfile</a:t>
            </a:r>
            <a:r>
              <a:rPr lang="fr-FR" sz="1600" dirty="0"/>
              <a:t> mais pour faire fonctionner vos conteneurs dans ECS. Pourrait contenir plusieurs conteneurs.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Container </a:t>
            </a:r>
            <a:r>
              <a:rPr lang="fr-FR" sz="1600" b="1" dirty="0" err="1"/>
              <a:t>Defintion</a:t>
            </a:r>
            <a:endParaRPr lang="fr-FR" sz="1600" b="1" dirty="0"/>
          </a:p>
          <a:p>
            <a:r>
              <a:rPr lang="fr-FR" sz="1600" dirty="0"/>
              <a:t>à l'intérieur d'un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definition</a:t>
            </a:r>
            <a:r>
              <a:rPr lang="fr-FR" sz="1600" dirty="0"/>
              <a:t>, permet de définir un seul conteneur que la '</a:t>
            </a:r>
            <a:r>
              <a:rPr lang="fr-FR" sz="1600" dirty="0" err="1"/>
              <a:t>tasks</a:t>
            </a:r>
            <a:r>
              <a:rPr lang="fr-FR" sz="1600" dirty="0"/>
              <a:t>' utilise.</a:t>
            </a:r>
          </a:p>
          <a:p>
            <a:r>
              <a:rPr lang="fr-FR" sz="1600" dirty="0"/>
              <a:t>Permet de </a:t>
            </a:r>
            <a:r>
              <a:rPr lang="fr-FR" sz="1600" dirty="0" err="1"/>
              <a:t>controler</a:t>
            </a:r>
            <a:r>
              <a:rPr lang="fr-FR" sz="1600" dirty="0"/>
              <a:t> le CPU et la mémoire allouer et le port mapping.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 err="1"/>
              <a:t>Task</a:t>
            </a:r>
            <a:r>
              <a:rPr lang="fr-FR" sz="1600" b="1" dirty="0"/>
              <a:t>:</a:t>
            </a:r>
          </a:p>
          <a:p>
            <a:r>
              <a:rPr lang="fr-FR" sz="1600" dirty="0"/>
              <a:t>Une seule copie en état de </a:t>
            </a:r>
            <a:r>
              <a:rPr lang="fr-FR" sz="1600" dirty="0" err="1"/>
              <a:t>fonctionnment</a:t>
            </a:r>
            <a:r>
              <a:rPr lang="fr-FR" sz="1600" dirty="0"/>
              <a:t> de n'importe quel conteneur définie par une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definition</a:t>
            </a:r>
            <a:r>
              <a:rPr lang="fr-FR" sz="1600" dirty="0"/>
              <a:t>. Une seule copy qui fonctionne d'une application (</a:t>
            </a:r>
            <a:r>
              <a:rPr lang="fr-FR" sz="1600" dirty="0" err="1"/>
              <a:t>e.g</a:t>
            </a:r>
            <a:r>
              <a:rPr lang="fr-FR" sz="1600" dirty="0"/>
              <a:t> DB et conteneurs web).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Service:</a:t>
            </a:r>
          </a:p>
          <a:p>
            <a:r>
              <a:rPr lang="fr-FR" sz="1600" dirty="0"/>
              <a:t>Permet de gérer la scalabilité des </a:t>
            </a:r>
            <a:r>
              <a:rPr lang="fr-FR" sz="1600" dirty="0" err="1"/>
              <a:t>tasks</a:t>
            </a:r>
            <a:r>
              <a:rPr lang="fr-FR" sz="1600" dirty="0"/>
              <a:t> définitions en rajoutant des </a:t>
            </a:r>
            <a:r>
              <a:rPr lang="fr-FR" sz="1600" dirty="0" err="1"/>
              <a:t>tasks</a:t>
            </a:r>
            <a:r>
              <a:rPr lang="fr-FR" sz="1600" dirty="0"/>
              <a:t>.</a:t>
            </a:r>
          </a:p>
          <a:p>
            <a:r>
              <a:rPr lang="fr-FR" sz="1600" dirty="0"/>
              <a:t>Définie une valeur minimale et une valeur maximale.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 err="1"/>
              <a:t>Registry</a:t>
            </a:r>
            <a:r>
              <a:rPr lang="fr-FR" sz="1600" b="1" dirty="0"/>
              <a:t>:</a:t>
            </a:r>
          </a:p>
          <a:p>
            <a:r>
              <a:rPr lang="fr-FR" sz="1600" dirty="0"/>
              <a:t>Stockage d'images de conteneurs (</a:t>
            </a:r>
            <a:r>
              <a:rPr lang="fr-FR" sz="1600" dirty="0" err="1"/>
              <a:t>e.g</a:t>
            </a:r>
            <a:r>
              <a:rPr lang="fr-FR" sz="1600" dirty="0"/>
              <a:t> ECR et Docker Hub). Utilisé pour télécharger des images pour créer des conteneurs.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68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3300"/>
            </a:pPr>
            <a:r>
              <a:rPr lang="fr-FR" b="1" dirty="0"/>
              <a:t>Terminologie ECS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21890-4993-42A4-A3E7-0CF7F6AE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35" y="1904788"/>
            <a:ext cx="9061135" cy="38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3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3300"/>
            </a:pPr>
            <a:r>
              <a:rPr lang="fr-FR" b="1" dirty="0" err="1"/>
              <a:t>Fargate</a:t>
            </a:r>
            <a:endParaRPr lang="fr-FR" b="1" dirty="0"/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6F3FA1-646B-4942-8E3B-62BA44937139}"/>
              </a:ext>
            </a:extLst>
          </p:cNvPr>
          <p:cNvSpPr/>
          <p:nvPr/>
        </p:nvSpPr>
        <p:spPr>
          <a:xfrm>
            <a:off x="1" y="1040362"/>
            <a:ext cx="9144000" cy="561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/>
              <a:t>Moteur de conteneurs </a:t>
            </a:r>
            <a:r>
              <a:rPr lang="fr-FR" sz="2200" dirty="0" err="1"/>
              <a:t>Serverless</a:t>
            </a:r>
            <a:r>
              <a:rPr lang="fr-FR" sz="22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/>
              <a:t>Elimine le besoin de </a:t>
            </a:r>
            <a:r>
              <a:rPr lang="fr-FR" sz="2200" dirty="0" err="1"/>
              <a:t>provisionning</a:t>
            </a:r>
            <a:r>
              <a:rPr lang="fr-FR" sz="2200" dirty="0"/>
              <a:t> et gestion de serveurs.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/>
              <a:t>Il vous permet de spécifier et payer pour les ressources par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/>
              <a:t>Fonctionne à la fois avec ECS et EKS.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/>
              <a:t>Chaque workload tourne sur son propre noyau (kernel).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/>
              <a:t>Garantie l'isolation et la sécurité.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/>
              <a:t>Vous devez choisir plutôt EC2 si: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   - Vous avez des exigences de conformité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   - Vous avez besoin de customisation avancées.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   - Vous avez besoin d'utiliser des </a:t>
            </a:r>
            <a:r>
              <a:rPr lang="fr-FR" sz="2200" dirty="0" err="1"/>
              <a:t>GPUs</a:t>
            </a:r>
            <a:r>
              <a:rPr lang="fr-F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56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773724" y="4197080"/>
            <a:ext cx="803265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AWS EKS</a:t>
            </a:r>
          </a:p>
        </p:txBody>
      </p:sp>
    </p:spTree>
    <p:extLst>
      <p:ext uri="{BB962C8B-B14F-4D97-AF65-F5344CB8AC3E}">
        <p14:creationId xmlns:p14="http://schemas.microsoft.com/office/powerpoint/2010/main" val="342341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3300"/>
            </a:pPr>
            <a:r>
              <a:rPr lang="fr-FR" b="1" dirty="0" err="1"/>
              <a:t>Elastic</a:t>
            </a:r>
            <a:r>
              <a:rPr lang="fr-FR" b="1" dirty="0"/>
              <a:t> </a:t>
            </a:r>
            <a:r>
              <a:rPr lang="fr-FR" b="1" dirty="0" err="1"/>
              <a:t>Kubernetes</a:t>
            </a:r>
            <a:r>
              <a:rPr lang="fr-FR" b="1" dirty="0"/>
              <a:t> Service (EKS)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454E42-63D5-45D2-A6E4-7B8147D370AA}"/>
              </a:ext>
            </a:extLst>
          </p:cNvPr>
          <p:cNvSpPr/>
          <p:nvPr/>
        </p:nvSpPr>
        <p:spPr>
          <a:xfrm>
            <a:off x="154745" y="1041010"/>
            <a:ext cx="8750104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EKS est l'abréviation d'</a:t>
            </a:r>
            <a:r>
              <a:rPr lang="fr-FR" sz="2400" dirty="0" err="1"/>
              <a:t>Elastic</a:t>
            </a:r>
            <a:r>
              <a:rPr lang="fr-FR" sz="2400" dirty="0"/>
              <a:t> </a:t>
            </a:r>
            <a:r>
              <a:rPr lang="fr-FR" sz="2400" dirty="0" err="1"/>
              <a:t>Kubernetes</a:t>
            </a:r>
            <a:r>
              <a:rPr lang="fr-FR" sz="2400" dirty="0"/>
              <a:t> Service.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K8S est un logiciel open-source qui permet d'orchestrer des applications conteneurisées à large échelle.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K8S offre le même </a:t>
            </a:r>
            <a:r>
              <a:rPr lang="fr-FR" sz="2400" dirty="0" err="1"/>
              <a:t>toolset</a:t>
            </a:r>
            <a:r>
              <a:rPr lang="fr-FR" sz="2400" dirty="0"/>
              <a:t> on-</a:t>
            </a:r>
            <a:r>
              <a:rPr lang="fr-FR" sz="2400" dirty="0" err="1"/>
              <a:t>prem</a:t>
            </a:r>
            <a:r>
              <a:rPr lang="fr-FR" sz="2400" dirty="0"/>
              <a:t> comme dans le cloud.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Les conteneurs sont groupés dans des </a:t>
            </a:r>
            <a:r>
              <a:rPr lang="fr-FR" sz="2400" dirty="0" err="1"/>
              <a:t>pods</a:t>
            </a:r>
            <a:r>
              <a:rPr lang="fr-FR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Comme ECS, EKS supporte à la fois EC2 et </a:t>
            </a:r>
            <a:r>
              <a:rPr lang="fr-FR" sz="2400" dirty="0" err="1"/>
              <a:t>fargate</a:t>
            </a:r>
            <a:r>
              <a:rPr lang="fr-FR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Pourquoi utiliser EKS?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     - Vous utilisez déjà K8S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     - Vous voulez migrer vers AWS.</a:t>
            </a:r>
          </a:p>
        </p:txBody>
      </p:sp>
    </p:spTree>
    <p:extLst>
      <p:ext uri="{BB962C8B-B14F-4D97-AF65-F5344CB8AC3E}">
        <p14:creationId xmlns:p14="http://schemas.microsoft.com/office/powerpoint/2010/main" val="194499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3300"/>
            </a:pPr>
            <a:r>
              <a:rPr lang="fr-FR" b="1" dirty="0" err="1"/>
              <a:t>Elastic</a:t>
            </a:r>
            <a:r>
              <a:rPr lang="fr-FR" b="1" dirty="0"/>
              <a:t> </a:t>
            </a:r>
            <a:r>
              <a:rPr lang="fr-FR" b="1" dirty="0" err="1"/>
              <a:t>Kubernetes</a:t>
            </a:r>
            <a:r>
              <a:rPr lang="fr-FR" b="1" dirty="0"/>
              <a:t> Service (EKS)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E25D7C-7881-499A-A06F-4D3E4DCE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288"/>
            <a:ext cx="9144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2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773724" y="4197080"/>
            <a:ext cx="803265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AWS ECR</a:t>
            </a:r>
          </a:p>
        </p:txBody>
      </p:sp>
    </p:spTree>
    <p:extLst>
      <p:ext uri="{BB962C8B-B14F-4D97-AF65-F5344CB8AC3E}">
        <p14:creationId xmlns:p14="http://schemas.microsoft.com/office/powerpoint/2010/main" val="235486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3300"/>
            </a:pPr>
            <a:r>
              <a:rPr lang="fr-FR" b="1" dirty="0"/>
              <a:t>ECR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C28608-BAAD-4B83-B816-7E2D64213D3F}"/>
              </a:ext>
            </a:extLst>
          </p:cNvPr>
          <p:cNvSpPr/>
          <p:nvPr/>
        </p:nvSpPr>
        <p:spPr>
          <a:xfrm>
            <a:off x="192112" y="1478081"/>
            <a:ext cx="8759776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ECR (</a:t>
            </a:r>
            <a:r>
              <a:rPr lang="fr-FR" sz="2400" dirty="0" err="1"/>
              <a:t>Elastic</a:t>
            </a:r>
            <a:r>
              <a:rPr lang="fr-FR" sz="2400" dirty="0"/>
              <a:t> Container </a:t>
            </a:r>
            <a:r>
              <a:rPr lang="fr-FR" sz="2400" dirty="0" err="1"/>
              <a:t>Registry</a:t>
            </a:r>
            <a:r>
              <a:rPr lang="fr-FR" sz="2400" dirty="0"/>
              <a:t>) est un "Docker </a:t>
            </a:r>
            <a:r>
              <a:rPr lang="fr-FR" sz="2400" dirty="0" err="1"/>
              <a:t>registry</a:t>
            </a:r>
            <a:r>
              <a:rPr lang="fr-FR" sz="2400" dirty="0"/>
              <a:t>" géré par AWS.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Il permet de sauvegarder, gérer et déployer des images.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ECR offre l'intégration avec ECS et EKS.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ECR fonctionne avec les déploiements on-</a:t>
            </a:r>
            <a:r>
              <a:rPr lang="fr-FR" sz="2400" dirty="0" err="1"/>
              <a:t>premises</a:t>
            </a:r>
            <a:r>
              <a:rPr lang="fr-FR" sz="2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ECR est hautement disponible.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ECR est aussi intégré avec IAM.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Vous payez pour le stockage et le transfert de données.</a:t>
            </a:r>
          </a:p>
        </p:txBody>
      </p:sp>
    </p:spTree>
    <p:extLst>
      <p:ext uri="{BB962C8B-B14F-4D97-AF65-F5344CB8AC3E}">
        <p14:creationId xmlns:p14="http://schemas.microsoft.com/office/powerpoint/2010/main" val="3728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title"/>
          </p:nvPr>
        </p:nvSpPr>
        <p:spPr>
          <a:xfrm>
            <a:off x="585787" y="3886200"/>
            <a:ext cx="7772400" cy="175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fr-FR" b="1" dirty="0" err="1"/>
              <a:t>Serverless</a:t>
            </a:r>
            <a:endParaRPr sz="4800" b="1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585787" y="42814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4000"/>
            </a:pPr>
            <a:r>
              <a:rPr lang="fr-FR" b="1" dirty="0"/>
              <a:t>Workshops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39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585787" y="42814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08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>
              <a:spcBef>
                <a:spcPct val="0"/>
              </a:spcBef>
              <a:buClr>
                <a:schemeClr val="dk1"/>
              </a:buClr>
              <a:buSzPts val="3300"/>
            </a:pP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Containers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3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F5533-D3AB-48B4-9DD1-864C20DB17CA}"/>
              </a:ext>
            </a:extLst>
          </p:cNvPr>
          <p:cNvSpPr/>
          <p:nvPr/>
        </p:nvSpPr>
        <p:spPr>
          <a:xfrm>
            <a:off x="417399" y="1118637"/>
            <a:ext cx="8586901" cy="464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Lambda est l'ultime couche d'abstraction</a:t>
            </a:r>
          </a:p>
          <a:p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- Data Centers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- Hardware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- Code Assembleurs/</a:t>
            </a:r>
            <a:r>
              <a:rPr lang="fr-FR" sz="2400" dirty="0" err="1"/>
              <a:t>Protocols</a:t>
            </a:r>
            <a:r>
              <a:rPr lang="fr-F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- </a:t>
            </a:r>
            <a:r>
              <a:rPr lang="fr-FR" sz="2400" dirty="0" err="1"/>
              <a:t>Language</a:t>
            </a:r>
            <a:r>
              <a:rPr lang="fr-FR" sz="2400" dirty="0"/>
              <a:t> de hauts niveau.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- Systèmes d'exploitation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- Couche application/AWS APIs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- AWS Lambda</a:t>
            </a:r>
          </a:p>
        </p:txBody>
      </p:sp>
      <p:sp>
        <p:nvSpPr>
          <p:cNvPr id="7" name="Google Shape;344;p24">
            <a:extLst>
              <a:ext uri="{FF2B5EF4-FFF2-40B4-BE49-F238E27FC236}">
                <a16:creationId xmlns:a16="http://schemas.microsoft.com/office/drawing/2014/main" id="{8C24D8C6-31BF-456C-B39E-18D752603CCF}"/>
              </a:ext>
            </a:extLst>
          </p:cNvPr>
          <p:cNvSpPr txBox="1">
            <a:spLocks/>
          </p:cNvSpPr>
          <p:nvPr/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fr-FR" b="1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176816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4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F5533-D3AB-48B4-9DD1-864C20DB17CA}"/>
              </a:ext>
            </a:extLst>
          </p:cNvPr>
          <p:cNvSpPr/>
          <p:nvPr/>
        </p:nvSpPr>
        <p:spPr>
          <a:xfrm>
            <a:off x="162880" y="1226238"/>
            <a:ext cx="8818239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fr-FR" sz="2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AWS Lambda est un service de calcul où vous pouvez uploader votre code et créer une fonction lambda.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AWS lambda prend en charge le </a:t>
            </a:r>
            <a:r>
              <a:rPr lang="fr-FR" sz="2400" dirty="0" err="1"/>
              <a:t>provisionning</a:t>
            </a:r>
            <a:r>
              <a:rPr lang="fr-FR" sz="2400" dirty="0"/>
              <a:t> et la gestion des serveurs que vous pouvez utiliser pour exécuter le code.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Vous n'avez pas besoin de vous occuper de l'OS, </a:t>
            </a:r>
            <a:r>
              <a:rPr lang="fr-FR" sz="2400" dirty="0" err="1"/>
              <a:t>patching</a:t>
            </a:r>
            <a:r>
              <a:rPr lang="fr-FR" sz="2400" dirty="0"/>
              <a:t>, scalabilité, etc..</a:t>
            </a:r>
          </a:p>
        </p:txBody>
      </p:sp>
      <p:sp>
        <p:nvSpPr>
          <p:cNvPr id="7" name="Google Shape;344;p24">
            <a:extLst>
              <a:ext uri="{FF2B5EF4-FFF2-40B4-BE49-F238E27FC236}">
                <a16:creationId xmlns:a16="http://schemas.microsoft.com/office/drawing/2014/main" id="{8C24D8C6-31BF-456C-B39E-18D752603CCF}"/>
              </a:ext>
            </a:extLst>
          </p:cNvPr>
          <p:cNvSpPr txBox="1">
            <a:spLocks/>
          </p:cNvSpPr>
          <p:nvPr/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fr-FR" sz="3600" b="1" dirty="0"/>
              <a:t>Lambda</a:t>
            </a:r>
            <a:endParaRPr lang="fr-F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081F4-BCD0-4429-9791-0E17E9BA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136525"/>
            <a:ext cx="1526219" cy="17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2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5</a:t>
            </a:fld>
            <a:endParaRPr lang="fr-FR"/>
          </a:p>
        </p:txBody>
      </p:sp>
      <p:sp>
        <p:nvSpPr>
          <p:cNvPr id="7" name="Google Shape;344;p24">
            <a:extLst>
              <a:ext uri="{FF2B5EF4-FFF2-40B4-BE49-F238E27FC236}">
                <a16:creationId xmlns:a16="http://schemas.microsoft.com/office/drawing/2014/main" id="{8C24D8C6-31BF-456C-B39E-18D752603CCF}"/>
              </a:ext>
            </a:extLst>
          </p:cNvPr>
          <p:cNvSpPr txBox="1">
            <a:spLocks/>
          </p:cNvSpPr>
          <p:nvPr/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fr-FR" sz="3600" b="1" dirty="0"/>
              <a:t>Lambda, c'est quoi?</a:t>
            </a:r>
            <a:endParaRPr lang="fr-F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CD46F-17F1-49D4-B801-208DC488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4" y="1143000"/>
            <a:ext cx="894347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6</a:t>
            </a:fld>
            <a:endParaRPr lang="fr-FR"/>
          </a:p>
        </p:txBody>
      </p:sp>
      <p:sp>
        <p:nvSpPr>
          <p:cNvPr id="7" name="Google Shape;344;p24">
            <a:extLst>
              <a:ext uri="{FF2B5EF4-FFF2-40B4-BE49-F238E27FC236}">
                <a16:creationId xmlns:a16="http://schemas.microsoft.com/office/drawing/2014/main" id="{8C24D8C6-31BF-456C-B39E-18D752603CCF}"/>
              </a:ext>
            </a:extLst>
          </p:cNvPr>
          <p:cNvSpPr txBox="1">
            <a:spLocks/>
          </p:cNvSpPr>
          <p:nvPr/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fr-FR" sz="3600" b="1" dirty="0"/>
              <a:t>Lambda, c'est quoi?</a:t>
            </a:r>
            <a:endParaRPr lang="fr-FR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4EB5E-803F-488F-B2A1-B4624D22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8" y="1041400"/>
            <a:ext cx="894909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7</a:t>
            </a:fld>
            <a:endParaRPr lang="fr-FR"/>
          </a:p>
        </p:txBody>
      </p:sp>
      <p:sp>
        <p:nvSpPr>
          <p:cNvPr id="7" name="Google Shape;344;p24">
            <a:extLst>
              <a:ext uri="{FF2B5EF4-FFF2-40B4-BE49-F238E27FC236}">
                <a16:creationId xmlns:a16="http://schemas.microsoft.com/office/drawing/2014/main" id="{8C24D8C6-31BF-456C-B39E-18D752603CCF}"/>
              </a:ext>
            </a:extLst>
          </p:cNvPr>
          <p:cNvSpPr txBox="1">
            <a:spLocks/>
          </p:cNvSpPr>
          <p:nvPr/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fr-FR" sz="3600" b="1" dirty="0"/>
              <a:t>Lambda, c'est quoi?</a:t>
            </a:r>
            <a:endParaRPr lang="fr-FR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1534C-63EE-4617-8139-8BA39939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" y="1220568"/>
            <a:ext cx="9028759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8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8</a:t>
            </a:fld>
            <a:endParaRPr lang="fr-FR"/>
          </a:p>
        </p:txBody>
      </p:sp>
      <p:sp>
        <p:nvSpPr>
          <p:cNvPr id="7" name="Google Shape;344;p24">
            <a:extLst>
              <a:ext uri="{FF2B5EF4-FFF2-40B4-BE49-F238E27FC236}">
                <a16:creationId xmlns:a16="http://schemas.microsoft.com/office/drawing/2014/main" id="{8C24D8C6-31BF-456C-B39E-18D752603CCF}"/>
              </a:ext>
            </a:extLst>
          </p:cNvPr>
          <p:cNvSpPr txBox="1">
            <a:spLocks/>
          </p:cNvSpPr>
          <p:nvPr/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fr-FR" sz="3600" b="1" dirty="0"/>
              <a:t>Lambda </a:t>
            </a:r>
            <a:r>
              <a:rPr lang="fr-FR" sz="3600" b="1" dirty="0" err="1"/>
              <a:t>functions</a:t>
            </a:r>
            <a:r>
              <a:rPr lang="fr-FR" sz="3600" b="1" dirty="0"/>
              <a:t> </a:t>
            </a:r>
            <a:r>
              <a:rPr lang="fr-FR" sz="3600" b="1" dirty="0" err="1"/>
              <a:t>event</a:t>
            </a:r>
            <a:r>
              <a:rPr lang="fr-FR" sz="3600" b="1" dirty="0"/>
              <a:t> sources</a:t>
            </a:r>
            <a:endParaRPr lang="fr-F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A5A6E-3820-44C5-86AA-EBA49242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" y="1405581"/>
            <a:ext cx="905953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 que KUBERNETES ne fait pas 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4958861" y="6246927"/>
            <a:ext cx="4182851" cy="6110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Arial" panose="020B0604020202020204" pitchFamily="34" charset="0"/>
              <a:buChar char="•"/>
            </a:pPr>
            <a:fld id="{00000000-1234-1234-1234-123412341234}" type="slidenum">
              <a:rPr lang="en-US" sz="17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pPr marL="0" marR="0" lvl="0" indent="-228600" algn="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Arial" panose="020B0604020202020204" pitchFamily="34" charset="0"/>
                <a:buChar char="•"/>
              </a:pPr>
              <a:t>9</a:t>
            </a:fld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AAE1C-F498-4A51-8BD6-CF69BA85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76434"/>
            <a:ext cx="9141713" cy="39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0850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8927</TotalTime>
  <Words>649</Words>
  <Application>Microsoft Office PowerPoint</Application>
  <PresentationFormat>On-screen Show (4:3)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Wingdings</vt:lpstr>
      <vt:lpstr>3_Office Theme</vt:lpstr>
      <vt:lpstr>2_Office Theme</vt:lpstr>
      <vt:lpstr>Office Theme</vt:lpstr>
      <vt:lpstr>1_Office Theme</vt:lpstr>
      <vt:lpstr>4_Office Theme</vt:lpstr>
      <vt:lpstr>5_Office Theme</vt:lpstr>
      <vt:lpstr>Container as a Service (CaaS) avec AWS</vt:lpstr>
      <vt:lpstr>Serverless</vt:lpstr>
      <vt:lpstr>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 que KUBERNETES ne fait pas </vt:lpstr>
      <vt:lpstr>AWS ECS</vt:lpstr>
      <vt:lpstr>Elastic Container Service (ECS)</vt:lpstr>
      <vt:lpstr>Terminologie ECS</vt:lpstr>
      <vt:lpstr>Terminologie ECS</vt:lpstr>
      <vt:lpstr>Fargate</vt:lpstr>
      <vt:lpstr>AWS EKS</vt:lpstr>
      <vt:lpstr>Elastic Kubernetes Service (EKS)</vt:lpstr>
      <vt:lpstr>Elastic Kubernetes Service (EKS)</vt:lpstr>
      <vt:lpstr>AWS ECR</vt:lpstr>
      <vt:lpstr>ECR</vt:lpstr>
      <vt:lpstr>Workshops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SQL </dc:title>
  <dc:creator>Ahmed Hosni</dc:creator>
  <cp:lastModifiedBy>Ahmed Hosni</cp:lastModifiedBy>
  <cp:revision>176</cp:revision>
  <dcterms:created xsi:type="dcterms:W3CDTF">2019-11-23T23:48:35Z</dcterms:created>
  <dcterms:modified xsi:type="dcterms:W3CDTF">2021-03-01T07:57:49Z</dcterms:modified>
</cp:coreProperties>
</file>