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1C5-212B-9811-F7EF-71277878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39E7-4C0B-25E2-8238-F979842B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C1C3-153C-A08F-4898-8C87495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5588-E4CA-B68C-7924-2FAF1CFB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0642-02B7-AEFE-B3BF-F16CE37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B02B-2C12-B2FB-24DD-C678003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8330-BA30-3A63-AEBD-645D5EED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7A68-8884-6866-3B26-1F12AEA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545B-70FA-701B-E47B-09EE07A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0318-B5DB-E86A-6309-DD3AC6F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32DD-7313-6EF1-FD34-EDA672D89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7CA9-F1AA-2EE8-8902-0EC36DF3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1DA2-C8DF-8D65-DABA-67397D4F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D1FA-1FB6-0D71-1A1C-9F1FA95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0DD3-F238-98BD-C292-BD39ABEE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FBF0-3B9A-6D33-5B5A-981106D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856A-EBF1-A4DB-87CB-3865EFB6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5B01-7D1B-B01B-2E8D-055B103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A774-C3BF-CD1C-964B-6D585C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DE9-35F8-E751-AE62-7373312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7C3F-F3AA-6820-1661-D314118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9719-1438-1E0E-CF20-8F01BD0E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0F46-CDFB-5795-3821-2526CB79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666B-3EBF-2F4C-CCD8-CE7DDB4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9AF8-DED5-58CD-1B6E-B54E831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9EF-69F9-FF97-0D1E-3A36979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510-2AB2-CF56-5315-2DE8D441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1EE0-D52E-9B9A-C2EA-38CD05E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EBA9-52B7-C9FA-6643-C252C72C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258A-DC75-2D08-49B3-45A1AFD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251A-9540-412E-19B1-8A2C0AC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9D9-58A7-D715-0A9A-DC6879F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4D17-D66B-CE50-62D0-7DA1A82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C42-FFD3-C12E-8B95-E924D79D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C05D-31B5-A8F2-B98D-9713091F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2D6F-E63B-78E7-BFCB-EDF08BEA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231B3-D339-A5F5-CF9E-CA53495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4B9A-F972-6FE1-514A-B44948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F105-B6AC-083B-058C-411A292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3928-2EF3-4534-8EB0-1B19F05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AC37-3F13-41ED-A028-893345AC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7907-D580-24FE-66F7-E8BC3C4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4A61-2263-0D88-3905-6D90E56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5C7D-2622-935F-3BF1-8D1892C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2052-32D1-160D-96EE-17A3F3C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876F-510E-B1F4-6C46-99FFD9D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65-1B15-5FE4-E172-ADCC60D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019F-B5ED-5A53-D14E-01084854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0108-FCAF-5AC5-29DF-F1459140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6CF7-B9CD-7AF7-7F54-3B1FE4E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B21A-3E14-EE05-3231-F36F54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A3AA-E86C-D7DF-A0F9-F93663A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B35-5162-BADC-C01C-0C9A6D5A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52DE-7BE7-09BA-1766-B68036A9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A810-DD27-EE67-C686-F951BEB0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FB2F-1FBF-469A-E2E7-A9A3419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5349-3B5E-4554-F4EE-43ADEF8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F93D-1BB0-7382-1D3C-CB4FFEA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02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872C6-8F4C-E7BF-1619-B9D4BE52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1BEB-59F2-FF3D-2E04-DBD468B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A659-6C4D-420E-6721-007526C15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79C3-0FD0-3402-5CB5-C5B42597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F789-2C37-9A6D-7C3F-E8D124A9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4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S</dc:creator>
  <cp:lastModifiedBy>Karim S</cp:lastModifiedBy>
  <cp:revision>17</cp:revision>
  <dcterms:created xsi:type="dcterms:W3CDTF">2023-08-18T06:20:31Z</dcterms:created>
  <dcterms:modified xsi:type="dcterms:W3CDTF">2023-09-19T17:36:58Z</dcterms:modified>
</cp:coreProperties>
</file>