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av" ContentType="audio/x-wav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71" r:id="rId3"/>
    <p:sldId id="272" r:id="rId4"/>
    <p:sldId id="273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1" autoAdjust="0"/>
    <p:restoredTop sz="86397" autoAdjust="0"/>
  </p:normalViewPr>
  <p:slideViewPr>
    <p:cSldViewPr snapToGrid="0">
      <p:cViewPr varScale="1">
        <p:scale>
          <a:sx n="63" d="100"/>
          <a:sy n="63" d="100"/>
        </p:scale>
        <p:origin x="22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Some 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some series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rgbClr val="00B0F0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Sheet1!$A$2:$A$5</c:f>
              <c:strCache>
                <c:ptCount val="4"/>
                <c:pt idx="0">
                  <c:v>cat 1</c:v>
                </c:pt>
                <c:pt idx="1">
                  <c:v>cat 2</c:v>
                </c:pt>
                <c:pt idx="2">
                  <c:v>cat 3</c:v>
                </c:pt>
                <c:pt idx="3">
                  <c:v>cat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A8-47A8-BA73-E893F60D63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another series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Sheet1!$A$2:$A$5</c:f>
              <c:strCache>
                <c:ptCount val="4"/>
                <c:pt idx="0">
                  <c:v>cat 1</c:v>
                </c:pt>
                <c:pt idx="1">
                  <c:v>cat 2</c:v>
                </c:pt>
                <c:pt idx="2">
                  <c:v>cat 3</c:v>
                </c:pt>
                <c:pt idx="3">
                  <c:v>cat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A8-47A8-BA73-E893F60D63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third series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Sheet1!$A$2:$A$5</c:f>
              <c:strCache>
                <c:ptCount val="4"/>
                <c:pt idx="0">
                  <c:v>cat 1</c:v>
                </c:pt>
                <c:pt idx="1">
                  <c:v>cat 2</c:v>
                </c:pt>
                <c:pt idx="2">
                  <c:v>cat 3</c:v>
                </c:pt>
                <c:pt idx="3">
                  <c:v>cat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A8-47A8-BA73-E893F60D633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03146640"/>
        <c:axId val="69585344"/>
      </c:barChart>
      <c:catAx>
        <c:axId val="403146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Some x Axis Title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85344"/>
        <c:crosses val="autoZero"/>
        <c:auto val="1"/>
        <c:lblAlgn val="ctr"/>
        <c:lblOffset val="100"/>
        <c:noMultiLvlLbl val="0"/>
      </c:catAx>
      <c:valAx>
        <c:axId val="6958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err="1"/>
                  <a:t>Asome</a:t>
                </a:r>
                <a:r>
                  <a:rPr lang="en-IN" dirty="0"/>
                  <a:t> </a:t>
                </a:r>
                <a:r>
                  <a:rPr lang="en-IN" dirty="0" err="1"/>
                  <a:t>xis</a:t>
                </a:r>
                <a:r>
                  <a:rPr lang="en-IN" dirty="0"/>
                  <a:t> Title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14664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B0-48D4-A232-14097473A3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B0-48D4-A232-14097473A3D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B0-48D4-A232-14097473A3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3693488"/>
        <c:axId val="493693128"/>
      </c:barChart>
      <c:catAx>
        <c:axId val="493693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693128"/>
        <c:crosses val="autoZero"/>
        <c:auto val="1"/>
        <c:lblAlgn val="ctr"/>
        <c:lblOffset val="100"/>
        <c:noMultiLvlLbl val="0"/>
      </c:catAx>
      <c:valAx>
        <c:axId val="49369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69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8-4725-9F22-3FC45FC7FB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F8-4725-9F22-3FC45FC7FBC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F8-4725-9F22-3FC45FC7FB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93074568"/>
        <c:axId val="493076728"/>
      </c:barChart>
      <c:catAx>
        <c:axId val="493074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076728"/>
        <c:crosses val="autoZero"/>
        <c:auto val="1"/>
        <c:lblAlgn val="ctr"/>
        <c:lblOffset val="100"/>
        <c:noMultiLvlLbl val="0"/>
      </c:catAx>
      <c:valAx>
        <c:axId val="493076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074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DC-4FBD-8D26-5057CE39AC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DC-4FBD-8D26-5057CE39AC9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DC-4FBD-8D26-5057CE39AC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0188712"/>
        <c:axId val="554178024"/>
      </c:barChart>
      <c:catAx>
        <c:axId val="410188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178024"/>
        <c:crosses val="autoZero"/>
        <c:auto val="1"/>
        <c:lblAlgn val="ctr"/>
        <c:lblOffset val="100"/>
        <c:noMultiLvlLbl val="0"/>
      </c:catAx>
      <c:valAx>
        <c:axId val="554178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188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7C-4C6D-B996-650033B64C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7C-4C6D-B996-650033B64C8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7C-4C6D-B996-650033B64C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11544912"/>
        <c:axId val="411542752"/>
        <c:axId val="0"/>
      </c:bar3DChart>
      <c:catAx>
        <c:axId val="411544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542752"/>
        <c:crosses val="autoZero"/>
        <c:auto val="1"/>
        <c:lblAlgn val="ctr"/>
        <c:lblOffset val="100"/>
        <c:noMultiLvlLbl val="0"/>
      </c:catAx>
      <c:valAx>
        <c:axId val="411542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544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612387-2E27-040D-CF2E-8F0DC46C77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A441A-8AE7-C779-951F-25142C2529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5D824-624D-445B-8A07-1DA02A73686D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3E093-78CE-E2A2-AE9F-70AA62711D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57B8F-CBAB-19A0-9FC0-5BB62EF298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0AFD9-92C1-4FF9-AC56-4E6C65CC07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12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7F361-BB75-4B43-B2D3-3C57B38C2F29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4D191-B208-4259-8581-4BCD66B36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915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4D191-B208-4259-8581-4BCD66B36AE6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06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notes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4D191-B208-4259-8581-4BCD66B36AE6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366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5815-1A95-C2B8-F38A-B43025B19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798E3-9CB6-6AAB-D6B3-99927738A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A1677-20B0-9C78-2175-85C01B4F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FF4-6BD6-43B8-AA70-E9A209795F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5F20B-F1A9-1E07-FCCC-583CBD6F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EDAAE-832D-9736-35E1-D4651BAF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6593-315B-4AE2-B6F4-F700D383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67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5F0D2-FB9B-9EB0-821B-AF88B9102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0D9E7-D139-6323-B67E-B34AB6082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71FFC-2B84-6D36-E1BC-FE23AD329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FF4-6BD6-43B8-AA70-E9A209795F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123C7-0E37-CBFA-E956-96919E5D9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CAC41-A1C8-1162-DBD2-4725F96F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6593-315B-4AE2-B6F4-F700D383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99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736D22-B856-B09C-D5A8-C603B1E85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86ABF-F866-2F2E-AFC5-A6408372A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24331-91F7-7048-95FA-DD3978154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FF4-6BD6-43B8-AA70-E9A209795F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BBC57-74DA-74F4-B7B9-32DBB7F2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37727-6126-FB34-379E-0B8443AD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6593-315B-4AE2-B6F4-F700D383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31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EBF5-1225-615C-FF83-DB953876F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0B488-9C3B-B154-D2A2-150316854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05BE9-45FA-41BF-9E23-F2E7C617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E217-E697-4F4C-8614-958B5C1F1FD7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E6793-DEDA-4151-62FD-85F57D1D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1B3AA-92F2-701F-543C-C9DC8322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366E-E4B3-4EF2-A604-02DD10EF0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67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D197-894B-846D-8187-05FEF0AA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03399-4C42-A57E-DB62-18A212354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61EBB-FB77-A9EA-C7C0-67BB668D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E217-E697-4F4C-8614-958B5C1F1FD7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888EF-97C0-E3C9-A49E-8647956D0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1266C-155D-F233-E8A2-6BE9DE36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366E-E4B3-4EF2-A604-02DD10EF0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586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14DD4-2A4E-2E34-E4E3-64A790DA3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E9610-ABEC-7940-0326-60888F44B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652C7-D932-A112-DE48-12FFDB965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E217-E697-4F4C-8614-958B5C1F1FD7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CEFBC-DDB3-0506-9DC8-376D259F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1282E-4AEB-2C64-4143-9306FEE9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366E-E4B3-4EF2-A604-02DD10EF0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497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BD57-ED0C-A15D-00DC-FA4B0144A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F6EE-1E96-D2BF-9C32-EACF0CEE6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52732-D690-CB9C-4CDF-6BADC9D54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039C8-33DE-D456-2474-865ED9397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E217-E697-4F4C-8614-958B5C1F1FD7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80432-D259-33E6-0E4A-86841C27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1B215-809C-3280-D53D-3D64FD26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366E-E4B3-4EF2-A604-02DD10EF0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880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398B7-4ABF-0B2D-DB20-BD9FBFF0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24C8C-721B-4333-DC59-269CAF44C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6F758-4622-7CC9-29BB-9507997D4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CC554-14B3-FCEF-6B54-B1D5F6F02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85A658-080F-E4AD-A9FA-825BFC8FF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3003D-397C-5FB4-BD78-6FF45C1A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E217-E697-4F4C-8614-958B5C1F1FD7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C39BA-3AEA-FB20-EE2A-8456163A5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05EF4-76A4-BC2E-CE6F-ADA0F070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366E-E4B3-4EF2-A604-02DD10EF0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556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04E28-0FD1-1E25-85B8-5361915C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70248A-D80B-7BDC-28B6-2C4546E6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E217-E697-4F4C-8614-958B5C1F1FD7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12CAE-D5EF-D79E-8ECF-F1B24C86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36934-D78E-4C77-FC62-3F30E83D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366E-E4B3-4EF2-A604-02DD10EF0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301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BEBB1-592B-D1D9-8CFE-40FF7BBB6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E217-E697-4F4C-8614-958B5C1F1FD7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AE022-A0A6-7839-762D-67330A78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485BC-C219-3DE1-2145-CB8606A6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366E-E4B3-4EF2-A604-02DD10EF0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8799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3FF7-9731-05CB-6DE0-4A80C2C1A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10A94-4773-0BF0-774C-E28E2B694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CC355-C254-6CF6-C6D8-69A7FAD18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67D72-287F-64EA-D446-15423402D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E217-E697-4F4C-8614-958B5C1F1FD7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C833E-050C-79B7-BB34-E13F4B5F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4B437-ACA6-0E89-E879-C338DF97E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366E-E4B3-4EF2-A604-02DD10EF0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74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E05D1-2009-4765-CD09-7D6B379C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5B4A6-007C-58DE-8FA4-0C8B6EFD0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1CA41-98EA-38EF-302A-D6A8EDFB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FF4-6BD6-43B8-AA70-E9A209795F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DC6E8-304C-54EA-CE67-0E049ACF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05C2F-F8A9-1CDF-755F-C2F2BB98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6593-315B-4AE2-B6F4-F700D383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4140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78B6-72F7-5C3D-FA22-D02CC4354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BD9E15-E4FD-169E-E033-BB7ABED25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2329F-EC1B-F429-9537-FE751DAB0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82690-BCB0-2B20-6591-F9B80E019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E217-E697-4F4C-8614-958B5C1F1FD7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03819-15EA-37B1-BEFD-4AFF2721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00093-DC82-B29C-1363-1E66F2E9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366E-E4B3-4EF2-A604-02DD10EF0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555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C8E21-FFFB-B372-418B-578EA1B9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43949-C3FF-FD46-BC4B-A580D2110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65467-0981-BF12-3989-8D78CE1C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E217-E697-4F4C-8614-958B5C1F1FD7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E8BD2-7F83-EABF-9299-DCC6883B6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AFD6D-7BA6-8AE2-F63B-2C81A613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366E-E4B3-4EF2-A604-02DD10EF0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5937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0B5A7A-FB45-F989-BCC8-2827B47BB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16656-595B-FD1F-326F-ACE7FE568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5A1CA-A86E-E0E7-FE1E-5BEEB4E4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E217-E697-4F4C-8614-958B5C1F1FD7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5CDC7-C997-7D85-158A-4D6A0A43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C166B-F521-4A7E-4149-B107FDF9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366E-E4B3-4EF2-A604-02DD10EF0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45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7AE0B-158E-7A80-AF3D-0934E6144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C08CA-2CC5-28DA-9320-4163060CF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3BB8E-8073-0FAF-3BC7-5A3BB36F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FF4-6BD6-43B8-AA70-E9A209795F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FBDFE-278B-D512-8430-CEA4EDD3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8B62F-E442-ECBA-45D9-AE03E4E1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6593-315B-4AE2-B6F4-F700D383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24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2516-9089-EBDF-2DED-515F23A3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71EB8-9BCC-71E3-5D51-E76C1B19D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D32C0-C865-C6DD-B2B6-020A58571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65631-1AEF-DB92-DE45-A6A74F9B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FF4-6BD6-43B8-AA70-E9A209795F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B24FA-798D-83C1-7761-4A771BAB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A6E84-859A-6092-C43A-C7AD4E21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6593-315B-4AE2-B6F4-F700D383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93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A7E5-FAF1-DD4F-81AD-6C164BBE6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20120-F54F-4B71-55B4-A6A6F0694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1C80A-A522-D308-6C6F-ED38E9C59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67339-01CA-8719-6617-68FB0B9EE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28091C-FCCC-1F18-EE69-7353E80C8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C671A5-F0AE-3AA7-4B77-436233BEE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FF4-6BD6-43B8-AA70-E9A209795F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4B4FA6-D473-A5BA-68BF-E626E12F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5BAEE8-30E5-063F-2DFF-AE885812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6593-315B-4AE2-B6F4-F700D383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29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9B8F3-AE77-D093-74E4-8CAFC8D0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772DC-9059-16C0-6444-8DF06A75A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FF4-6BD6-43B8-AA70-E9A209795F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DA0E5-3FCD-DD06-7DBB-46B58C93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F70AA-48ED-83AB-6CAB-8752B695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6593-315B-4AE2-B6F4-F700D383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16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1E1376-AA26-02B6-14F8-1067A26F5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FF4-6BD6-43B8-AA70-E9A209795F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D66F1-1AF7-C803-043A-61F851383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79BE6-B6B5-EAE8-5565-14DC1702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6593-315B-4AE2-B6F4-F700D383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47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2396-DA08-FD0C-7F74-EF50FB9EB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DAA8C-10FB-A21F-4F4E-17756179A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5E23C-3C70-F534-18E7-7E2C217A0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0524E-1060-168B-F7DA-CF034573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FF4-6BD6-43B8-AA70-E9A209795F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8969A-BF5B-3EBA-FC7E-9033FF21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DC442-F568-839C-142C-5079C46C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6593-315B-4AE2-B6F4-F700D383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0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764A-C603-432D-F9DE-94D65E72D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1A575-97FE-5584-48E5-75E26FAE3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E82CE-40C5-8C29-FFB5-727394A4C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F1556-6103-A5D9-602D-50C22338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FF4-6BD6-43B8-AA70-E9A209795F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8984F-5457-0CAE-DC0D-FB1983FC3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C62A4-987A-CA23-F69D-D6395A75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6593-315B-4AE2-B6F4-F700D383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45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F6D993-BE17-82B2-918F-BE4C5EAC6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690D7-3963-6223-7CF0-C9FBA0820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63AF4-B1E0-20DB-A2FC-A95304E02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F2FF4-6BD6-43B8-AA70-E9A209795F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F9EE9-CEE1-8153-383D-D0F662EF8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9B37C-1D54-3BC0-544C-85A0A0B58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6593-315B-4AE2-B6F4-F700D383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56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523B4-82BE-19B8-A831-1AAE038E8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E2DAF-AEE9-0060-7F2D-4066773B0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D2781-FFE3-4AA9-0E9B-8F8A52769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CE217-E697-4F4C-8614-958B5C1F1FD7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C239E-14C0-6C57-B1C9-ABE2072D7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583AB-BE3E-DC1D-04F3-17B1FBC74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B366E-E4B3-4EF2-A604-02DD10EF0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53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xhere.com/en/photo/456915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0F820B-CB18-C187-3A4D-C8C970592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43300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85">
                  <a:extLst>
                    <a:ext uri="{9D8B030D-6E8A-4147-A177-3AD203B41FA5}">
                      <a16:colId xmlns:a16="http://schemas.microsoft.com/office/drawing/2014/main" val="1444073372"/>
                    </a:ext>
                  </a:extLst>
                </a:gridCol>
                <a:gridCol w="3360615">
                  <a:extLst>
                    <a:ext uri="{9D8B030D-6E8A-4147-A177-3AD203B41FA5}">
                      <a16:colId xmlns:a16="http://schemas.microsoft.com/office/drawing/2014/main" val="2859254422"/>
                    </a:ext>
                  </a:extLst>
                </a:gridCol>
                <a:gridCol w="845625">
                  <a:extLst>
                    <a:ext uri="{9D8B030D-6E8A-4147-A177-3AD203B41FA5}">
                      <a16:colId xmlns:a16="http://schemas.microsoft.com/office/drawing/2014/main" val="2873556967"/>
                    </a:ext>
                  </a:extLst>
                </a:gridCol>
                <a:gridCol w="3218375">
                  <a:extLst>
                    <a:ext uri="{9D8B030D-6E8A-4147-A177-3AD203B41FA5}">
                      <a16:colId xmlns:a16="http://schemas.microsoft.com/office/drawing/2014/main" val="3134852424"/>
                    </a:ext>
                  </a:extLst>
                </a:gridCol>
                <a:gridCol w="664308">
                  <a:extLst>
                    <a:ext uri="{9D8B030D-6E8A-4147-A177-3AD203B41FA5}">
                      <a16:colId xmlns:a16="http://schemas.microsoft.com/office/drawing/2014/main" val="121304297"/>
                    </a:ext>
                  </a:extLst>
                </a:gridCol>
                <a:gridCol w="3399692">
                  <a:extLst>
                    <a:ext uri="{9D8B030D-6E8A-4147-A177-3AD203B41FA5}">
                      <a16:colId xmlns:a16="http://schemas.microsoft.com/office/drawing/2014/main" val="1938426780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r>
                        <a:rPr lang="en-US" dirty="0"/>
                        <a:t>slide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slide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slide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76452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US" dirty="0"/>
                        <a:t>1-3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of contents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2229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 slide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 with caption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12218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 and content slide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Picture with caption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3523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 header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18951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 content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1528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Comparison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70796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 only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616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201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0444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C7CA-FE6E-CAB6-92B3-C3B9575EF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746E6-E0EA-86E7-AE18-1886EFF51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9CBE7-BE7A-BF1F-AFB6-08F9129B6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338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50BD9A-E7E0-3725-C971-14363D58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24D6C11-B7EC-18E8-F3B3-A6B2825E6E05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CE86B08-9CA4-A631-12B6-66D0C84EB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612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7B5EAC7-F686-30D0-5336-0E7DEA1E91A1}"/>
              </a:ext>
            </a:extLst>
          </p:cNvPr>
          <p:cNvCxnSpPr/>
          <p:nvPr/>
        </p:nvCxnSpPr>
        <p:spPr>
          <a:xfrm>
            <a:off x="0" y="773723"/>
            <a:ext cx="1350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286580D-E069-E490-4BBE-9F5D0216216C}"/>
              </a:ext>
            </a:extLst>
          </p:cNvPr>
          <p:cNvCxnSpPr/>
          <p:nvPr/>
        </p:nvCxnSpPr>
        <p:spPr>
          <a:xfrm>
            <a:off x="0" y="1420837"/>
            <a:ext cx="13504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940CBE22-0C96-917D-A89B-C4422868CA5E}"/>
              </a:ext>
            </a:extLst>
          </p:cNvPr>
          <p:cNvCxnSpPr/>
          <p:nvPr/>
        </p:nvCxnSpPr>
        <p:spPr>
          <a:xfrm>
            <a:off x="0" y="2025748"/>
            <a:ext cx="1350498" cy="112541"/>
          </a:xfrm>
          <a:prstGeom prst="curvedConnector3">
            <a:avLst>
              <a:gd name="adj1" fmla="val 4270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C64B342-F0CA-CFA3-076B-07D05D17ECD5}"/>
              </a:ext>
            </a:extLst>
          </p:cNvPr>
          <p:cNvSpPr/>
          <p:nvPr/>
        </p:nvSpPr>
        <p:spPr>
          <a:xfrm>
            <a:off x="-28135" y="2518117"/>
            <a:ext cx="1580947" cy="801979"/>
          </a:xfrm>
          <a:custGeom>
            <a:avLst/>
            <a:gdLst>
              <a:gd name="connsiteX0" fmla="*/ 140677 w 1580947"/>
              <a:gd name="connsiteY0" fmla="*/ 56271 h 801979"/>
              <a:gd name="connsiteX1" fmla="*/ 140677 w 1580947"/>
              <a:gd name="connsiteY1" fmla="*/ 56271 h 801979"/>
              <a:gd name="connsiteX2" fmla="*/ 98473 w 1580947"/>
              <a:gd name="connsiteY2" fmla="*/ 267286 h 801979"/>
              <a:gd name="connsiteX3" fmla="*/ 42203 w 1580947"/>
              <a:gd name="connsiteY3" fmla="*/ 436098 h 801979"/>
              <a:gd name="connsiteX4" fmla="*/ 0 w 1580947"/>
              <a:gd name="connsiteY4" fmla="*/ 604911 h 801979"/>
              <a:gd name="connsiteX5" fmla="*/ 14067 w 1580947"/>
              <a:gd name="connsiteY5" fmla="*/ 689317 h 801979"/>
              <a:gd name="connsiteX6" fmla="*/ 84406 w 1580947"/>
              <a:gd name="connsiteY6" fmla="*/ 717452 h 801979"/>
              <a:gd name="connsiteX7" fmla="*/ 970670 w 1580947"/>
              <a:gd name="connsiteY7" fmla="*/ 773723 h 801979"/>
              <a:gd name="connsiteX8" fmla="*/ 1533378 w 1580947"/>
              <a:gd name="connsiteY8" fmla="*/ 731520 h 801979"/>
              <a:gd name="connsiteX9" fmla="*/ 1491175 w 1580947"/>
              <a:gd name="connsiteY9" fmla="*/ 211015 h 801979"/>
              <a:gd name="connsiteX10" fmla="*/ 1448972 w 1580947"/>
              <a:gd name="connsiteY10" fmla="*/ 126609 h 801979"/>
              <a:gd name="connsiteX11" fmla="*/ 1420837 w 1580947"/>
              <a:gd name="connsiteY11" fmla="*/ 28135 h 801979"/>
              <a:gd name="connsiteX12" fmla="*/ 1392701 w 1580947"/>
              <a:gd name="connsiteY12" fmla="*/ 0 h 801979"/>
              <a:gd name="connsiteX13" fmla="*/ 182880 w 1580947"/>
              <a:gd name="connsiteY13" fmla="*/ 14068 h 801979"/>
              <a:gd name="connsiteX14" fmla="*/ 520504 w 1580947"/>
              <a:gd name="connsiteY14" fmla="*/ 450166 h 801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80947" h="801979">
                <a:moveTo>
                  <a:pt x="140677" y="56271"/>
                </a:moveTo>
                <a:lnTo>
                  <a:pt x="140677" y="56271"/>
                </a:lnTo>
                <a:cubicBezTo>
                  <a:pt x="126609" y="126609"/>
                  <a:pt x="116475" y="197850"/>
                  <a:pt x="98473" y="267286"/>
                </a:cubicBezTo>
                <a:cubicBezTo>
                  <a:pt x="83587" y="324702"/>
                  <a:pt x="58811" y="379156"/>
                  <a:pt x="42203" y="436098"/>
                </a:cubicBezTo>
                <a:cubicBezTo>
                  <a:pt x="25962" y="491781"/>
                  <a:pt x="14068" y="548640"/>
                  <a:pt x="0" y="604911"/>
                </a:cubicBezTo>
                <a:cubicBezTo>
                  <a:pt x="4689" y="633046"/>
                  <a:pt x="-3047" y="666498"/>
                  <a:pt x="14067" y="689317"/>
                </a:cubicBezTo>
                <a:cubicBezTo>
                  <a:pt x="29218" y="709519"/>
                  <a:pt x="59349" y="714320"/>
                  <a:pt x="84406" y="717452"/>
                </a:cubicBezTo>
                <a:cubicBezTo>
                  <a:pt x="433438" y="761081"/>
                  <a:pt x="630884" y="761588"/>
                  <a:pt x="970670" y="773723"/>
                </a:cubicBezTo>
                <a:cubicBezTo>
                  <a:pt x="1158239" y="759655"/>
                  <a:pt x="1405653" y="869601"/>
                  <a:pt x="1533378" y="731520"/>
                </a:cubicBezTo>
                <a:cubicBezTo>
                  <a:pt x="1651580" y="603735"/>
                  <a:pt x="1515231" y="383416"/>
                  <a:pt x="1491175" y="211015"/>
                </a:cubicBezTo>
                <a:cubicBezTo>
                  <a:pt x="1486828" y="179861"/>
                  <a:pt x="1460264" y="155969"/>
                  <a:pt x="1448972" y="126609"/>
                </a:cubicBezTo>
                <a:cubicBezTo>
                  <a:pt x="1436717" y="94746"/>
                  <a:pt x="1434702" y="59331"/>
                  <a:pt x="1420837" y="28135"/>
                </a:cubicBezTo>
                <a:cubicBezTo>
                  <a:pt x="1415450" y="16015"/>
                  <a:pt x="1405963" y="151"/>
                  <a:pt x="1392701" y="0"/>
                </a:cubicBezTo>
                <a:lnTo>
                  <a:pt x="182880" y="14068"/>
                </a:lnTo>
                <a:lnTo>
                  <a:pt x="520504" y="450166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0447073-21E2-91DA-727A-20EF7A89C37B}"/>
              </a:ext>
            </a:extLst>
          </p:cNvPr>
          <p:cNvSpPr/>
          <p:nvPr/>
        </p:nvSpPr>
        <p:spPr>
          <a:xfrm>
            <a:off x="64362" y="3691021"/>
            <a:ext cx="1338216" cy="1192106"/>
          </a:xfrm>
          <a:custGeom>
            <a:avLst/>
            <a:gdLst>
              <a:gd name="connsiteX0" fmla="*/ 1338216 w 1338216"/>
              <a:gd name="connsiteY0" fmla="*/ 232926 h 1192106"/>
              <a:gd name="connsiteX1" fmla="*/ 1281945 w 1338216"/>
              <a:gd name="connsiteY1" fmla="*/ 35978 h 1192106"/>
              <a:gd name="connsiteX2" fmla="*/ 1070929 w 1338216"/>
              <a:gd name="connsiteY2" fmla="*/ 7843 h 1192106"/>
              <a:gd name="connsiteX3" fmla="*/ 72123 w 1338216"/>
              <a:gd name="connsiteY3" fmla="*/ 218858 h 1192106"/>
              <a:gd name="connsiteX4" fmla="*/ 212800 w 1338216"/>
              <a:gd name="connsiteY4" fmla="*/ 1062920 h 1192106"/>
              <a:gd name="connsiteX5" fmla="*/ 536357 w 1338216"/>
              <a:gd name="connsiteY5" fmla="*/ 1189529 h 1192106"/>
              <a:gd name="connsiteX6" fmla="*/ 902117 w 1338216"/>
              <a:gd name="connsiteY6" fmla="*/ 1147326 h 1192106"/>
              <a:gd name="connsiteX7" fmla="*/ 972456 w 1338216"/>
              <a:gd name="connsiteY7" fmla="*/ 837837 h 1192106"/>
              <a:gd name="connsiteX8" fmla="*/ 845846 w 1338216"/>
              <a:gd name="connsiteY8" fmla="*/ 317332 h 1192106"/>
              <a:gd name="connsiteX9" fmla="*/ 719237 w 1338216"/>
              <a:gd name="connsiteY9" fmla="*/ 275129 h 1192106"/>
              <a:gd name="connsiteX10" fmla="*/ 564492 w 1338216"/>
              <a:gd name="connsiteY10" fmla="*/ 289197 h 1192106"/>
              <a:gd name="connsiteX11" fmla="*/ 395680 w 1338216"/>
              <a:gd name="connsiteY11" fmla="*/ 809702 h 1192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38216" h="1192106">
                <a:moveTo>
                  <a:pt x="1338216" y="232926"/>
                </a:moveTo>
                <a:cubicBezTo>
                  <a:pt x="1319459" y="167277"/>
                  <a:pt x="1334170" y="79957"/>
                  <a:pt x="1281945" y="35978"/>
                </a:cubicBezTo>
                <a:cubicBezTo>
                  <a:pt x="1227666" y="-9731"/>
                  <a:pt x="1141093" y="-2763"/>
                  <a:pt x="1070929" y="7843"/>
                </a:cubicBezTo>
                <a:cubicBezTo>
                  <a:pt x="734467" y="58704"/>
                  <a:pt x="405058" y="148520"/>
                  <a:pt x="72123" y="218858"/>
                </a:cubicBezTo>
                <a:cubicBezTo>
                  <a:pt x="17586" y="600623"/>
                  <a:pt x="-112486" y="771875"/>
                  <a:pt x="212800" y="1062920"/>
                </a:cubicBezTo>
                <a:cubicBezTo>
                  <a:pt x="299110" y="1140145"/>
                  <a:pt x="428505" y="1147326"/>
                  <a:pt x="536357" y="1189529"/>
                </a:cubicBezTo>
                <a:cubicBezTo>
                  <a:pt x="658277" y="1175461"/>
                  <a:pt x="806583" y="1224369"/>
                  <a:pt x="902117" y="1147326"/>
                </a:cubicBezTo>
                <a:cubicBezTo>
                  <a:pt x="984468" y="1080914"/>
                  <a:pt x="965717" y="943416"/>
                  <a:pt x="972456" y="837837"/>
                </a:cubicBezTo>
                <a:cubicBezTo>
                  <a:pt x="982345" y="682916"/>
                  <a:pt x="979637" y="442762"/>
                  <a:pt x="845846" y="317332"/>
                </a:cubicBezTo>
                <a:cubicBezTo>
                  <a:pt x="813392" y="286906"/>
                  <a:pt x="761440" y="289197"/>
                  <a:pt x="719237" y="275129"/>
                </a:cubicBezTo>
                <a:cubicBezTo>
                  <a:pt x="667655" y="279818"/>
                  <a:pt x="605101" y="257048"/>
                  <a:pt x="564492" y="289197"/>
                </a:cubicBezTo>
                <a:cubicBezTo>
                  <a:pt x="322331" y="480907"/>
                  <a:pt x="382176" y="553125"/>
                  <a:pt x="395680" y="80970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FB3D76-19B5-303F-1DA7-B01E167AE156}"/>
              </a:ext>
            </a:extLst>
          </p:cNvPr>
          <p:cNvSpPr/>
          <p:nvPr/>
        </p:nvSpPr>
        <p:spPr>
          <a:xfrm>
            <a:off x="2025748" y="21101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: Diagonal Corners Rounded 40">
            <a:extLst>
              <a:ext uri="{FF2B5EF4-FFF2-40B4-BE49-F238E27FC236}">
                <a16:creationId xmlns:a16="http://schemas.microsoft.com/office/drawing/2014/main" id="{F9CCFB84-302D-E74B-FE00-3D89C359825D}"/>
              </a:ext>
            </a:extLst>
          </p:cNvPr>
          <p:cNvSpPr/>
          <p:nvPr/>
        </p:nvSpPr>
        <p:spPr>
          <a:xfrm>
            <a:off x="2025748" y="1631852"/>
            <a:ext cx="914400" cy="9144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55BE4A-D01A-9006-1A91-A2A325C970E8}"/>
              </a:ext>
            </a:extLst>
          </p:cNvPr>
          <p:cNvSpPr txBox="1"/>
          <p:nvPr/>
        </p:nvSpPr>
        <p:spPr>
          <a:xfrm>
            <a:off x="3277772" y="211015"/>
            <a:ext cx="146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textbox</a:t>
            </a:r>
            <a:endParaRPr lang="en-IN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BCF89DF-A3D5-4044-BB77-EC99ED506D02}"/>
              </a:ext>
            </a:extLst>
          </p:cNvPr>
          <p:cNvSpPr/>
          <p:nvPr/>
        </p:nvSpPr>
        <p:spPr>
          <a:xfrm>
            <a:off x="3446585" y="668215"/>
            <a:ext cx="914400" cy="3693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Pentagon 44">
            <a:extLst>
              <a:ext uri="{FF2B5EF4-FFF2-40B4-BE49-F238E27FC236}">
                <a16:creationId xmlns:a16="http://schemas.microsoft.com/office/drawing/2014/main" id="{B762DC2C-03C0-1502-278D-3270B406A2C7}"/>
              </a:ext>
            </a:extLst>
          </p:cNvPr>
          <p:cNvSpPr/>
          <p:nvPr/>
        </p:nvSpPr>
        <p:spPr>
          <a:xfrm>
            <a:off x="3559126" y="1420837"/>
            <a:ext cx="647114" cy="478299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Cube 45">
            <a:extLst>
              <a:ext uri="{FF2B5EF4-FFF2-40B4-BE49-F238E27FC236}">
                <a16:creationId xmlns:a16="http://schemas.microsoft.com/office/drawing/2014/main" id="{72EDFB4A-3905-FF45-41A9-9EB9B82E7674}"/>
              </a:ext>
            </a:extLst>
          </p:cNvPr>
          <p:cNvSpPr/>
          <p:nvPr/>
        </p:nvSpPr>
        <p:spPr>
          <a:xfrm>
            <a:off x="3446585" y="2278966"/>
            <a:ext cx="759655" cy="604911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Double Brace 46">
            <a:extLst>
              <a:ext uri="{FF2B5EF4-FFF2-40B4-BE49-F238E27FC236}">
                <a16:creationId xmlns:a16="http://schemas.microsoft.com/office/drawing/2014/main" id="{9EBAFBDA-B4C2-07F9-1350-986E9691712C}"/>
              </a:ext>
            </a:extLst>
          </p:cNvPr>
          <p:cNvSpPr/>
          <p:nvPr/>
        </p:nvSpPr>
        <p:spPr>
          <a:xfrm>
            <a:off x="3559126" y="3320096"/>
            <a:ext cx="436099" cy="60491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E242E03B-ED7D-2951-63BA-C50B3E5005DA}"/>
              </a:ext>
            </a:extLst>
          </p:cNvPr>
          <p:cNvSpPr/>
          <p:nvPr/>
        </p:nvSpPr>
        <p:spPr>
          <a:xfrm>
            <a:off x="3559126" y="4262511"/>
            <a:ext cx="196948" cy="6206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ACA5E352-6333-0A0A-843C-4535F916A2D3}"/>
              </a:ext>
            </a:extLst>
          </p:cNvPr>
          <p:cNvSpPr/>
          <p:nvPr/>
        </p:nvSpPr>
        <p:spPr>
          <a:xfrm>
            <a:off x="5106572" y="580347"/>
            <a:ext cx="773723" cy="1933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Arrow: Quad 49">
            <a:extLst>
              <a:ext uri="{FF2B5EF4-FFF2-40B4-BE49-F238E27FC236}">
                <a16:creationId xmlns:a16="http://schemas.microsoft.com/office/drawing/2014/main" id="{600FF5E4-94F3-F555-193F-7D8431A1DBEA}"/>
              </a:ext>
            </a:extLst>
          </p:cNvPr>
          <p:cNvSpPr/>
          <p:nvPr/>
        </p:nvSpPr>
        <p:spPr>
          <a:xfrm>
            <a:off x="5331655" y="1266092"/>
            <a:ext cx="548640" cy="759654"/>
          </a:xfrm>
          <a:prstGeom prst="quad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Arrow: Notched Right 50">
            <a:extLst>
              <a:ext uri="{FF2B5EF4-FFF2-40B4-BE49-F238E27FC236}">
                <a16:creationId xmlns:a16="http://schemas.microsoft.com/office/drawing/2014/main" id="{5ED4AA24-D6E2-DF2C-D963-3FBDD55F21E1}"/>
              </a:ext>
            </a:extLst>
          </p:cNvPr>
          <p:cNvSpPr/>
          <p:nvPr/>
        </p:nvSpPr>
        <p:spPr>
          <a:xfrm>
            <a:off x="5106572" y="2546252"/>
            <a:ext cx="989428" cy="337625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Callout: Quad Arrow 51">
            <a:extLst>
              <a:ext uri="{FF2B5EF4-FFF2-40B4-BE49-F238E27FC236}">
                <a16:creationId xmlns:a16="http://schemas.microsoft.com/office/drawing/2014/main" id="{C836B555-05FE-5D08-78E6-6B22324D5FCA}"/>
              </a:ext>
            </a:extLst>
          </p:cNvPr>
          <p:cNvSpPr/>
          <p:nvPr/>
        </p:nvSpPr>
        <p:spPr>
          <a:xfrm>
            <a:off x="5331655" y="3320096"/>
            <a:ext cx="436099" cy="478179"/>
          </a:xfrm>
          <a:prstGeom prst="quad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Plus Sign 52">
            <a:extLst>
              <a:ext uri="{FF2B5EF4-FFF2-40B4-BE49-F238E27FC236}">
                <a16:creationId xmlns:a16="http://schemas.microsoft.com/office/drawing/2014/main" id="{B7524058-5659-8BBB-2FAF-5F3A9948BBC5}"/>
              </a:ext>
            </a:extLst>
          </p:cNvPr>
          <p:cNvSpPr/>
          <p:nvPr/>
        </p:nvSpPr>
        <p:spPr>
          <a:xfrm>
            <a:off x="6724357" y="309489"/>
            <a:ext cx="450166" cy="57677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Multiplication Sign 53">
            <a:extLst>
              <a:ext uri="{FF2B5EF4-FFF2-40B4-BE49-F238E27FC236}">
                <a16:creationId xmlns:a16="http://schemas.microsoft.com/office/drawing/2014/main" id="{71D12550-25A2-2CA5-E0CE-6E3E2536766C}"/>
              </a:ext>
            </a:extLst>
          </p:cNvPr>
          <p:cNvSpPr/>
          <p:nvPr/>
        </p:nvSpPr>
        <p:spPr>
          <a:xfrm>
            <a:off x="6865034" y="1420837"/>
            <a:ext cx="309489" cy="57677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Not Equal 54">
            <a:extLst>
              <a:ext uri="{FF2B5EF4-FFF2-40B4-BE49-F238E27FC236}">
                <a16:creationId xmlns:a16="http://schemas.microsoft.com/office/drawing/2014/main" id="{3E24C4F4-925A-A27A-83C0-3FFF70114F0E}"/>
              </a:ext>
            </a:extLst>
          </p:cNvPr>
          <p:cNvSpPr/>
          <p:nvPr/>
        </p:nvSpPr>
        <p:spPr>
          <a:xfrm>
            <a:off x="6724357" y="2278966"/>
            <a:ext cx="759655" cy="576776"/>
          </a:xfrm>
          <a:prstGeom prst="mathNot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5DDE06DB-834D-9B4D-5259-7F3C3211A630}"/>
              </a:ext>
            </a:extLst>
          </p:cNvPr>
          <p:cNvSpPr/>
          <p:nvPr/>
        </p:nvSpPr>
        <p:spPr>
          <a:xfrm>
            <a:off x="7835705" y="309489"/>
            <a:ext cx="450166" cy="46423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Flowchart: Decision 56">
            <a:extLst>
              <a:ext uri="{FF2B5EF4-FFF2-40B4-BE49-F238E27FC236}">
                <a16:creationId xmlns:a16="http://schemas.microsoft.com/office/drawing/2014/main" id="{C52E94F7-EDAC-3E38-198E-F095129FE5EA}"/>
              </a:ext>
            </a:extLst>
          </p:cNvPr>
          <p:cNvSpPr/>
          <p:nvPr/>
        </p:nvSpPr>
        <p:spPr>
          <a:xfrm>
            <a:off x="7835705" y="1266092"/>
            <a:ext cx="548640" cy="15474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Flowchart: Predefined Process 57">
            <a:extLst>
              <a:ext uri="{FF2B5EF4-FFF2-40B4-BE49-F238E27FC236}">
                <a16:creationId xmlns:a16="http://schemas.microsoft.com/office/drawing/2014/main" id="{5B16BF75-5222-2240-4274-1E93CAEB869B}"/>
              </a:ext>
            </a:extLst>
          </p:cNvPr>
          <p:cNvSpPr/>
          <p:nvPr/>
        </p:nvSpPr>
        <p:spPr>
          <a:xfrm>
            <a:off x="7835705" y="1899136"/>
            <a:ext cx="548640" cy="379830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Flowchart: Magnetic Disk 58">
            <a:extLst>
              <a:ext uri="{FF2B5EF4-FFF2-40B4-BE49-F238E27FC236}">
                <a16:creationId xmlns:a16="http://schemas.microsoft.com/office/drawing/2014/main" id="{9F5CF5CD-9B13-22E9-9E28-09B964DE7EAD}"/>
              </a:ext>
            </a:extLst>
          </p:cNvPr>
          <p:cNvSpPr/>
          <p:nvPr/>
        </p:nvSpPr>
        <p:spPr>
          <a:xfrm>
            <a:off x="7835705" y="2855742"/>
            <a:ext cx="548640" cy="37983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Explosion: 8 Points 59">
            <a:extLst>
              <a:ext uri="{FF2B5EF4-FFF2-40B4-BE49-F238E27FC236}">
                <a16:creationId xmlns:a16="http://schemas.microsoft.com/office/drawing/2014/main" id="{3E43B724-073B-4EEE-D31F-ED1EC9DA5837}"/>
              </a:ext>
            </a:extLst>
          </p:cNvPr>
          <p:cNvSpPr/>
          <p:nvPr/>
        </p:nvSpPr>
        <p:spPr>
          <a:xfrm>
            <a:off x="8890782" y="309489"/>
            <a:ext cx="914400" cy="914400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Scroll: Vertical 60">
            <a:extLst>
              <a:ext uri="{FF2B5EF4-FFF2-40B4-BE49-F238E27FC236}">
                <a16:creationId xmlns:a16="http://schemas.microsoft.com/office/drawing/2014/main" id="{5800E979-771A-E3BA-E50D-1E81ED53E36A}"/>
              </a:ext>
            </a:extLst>
          </p:cNvPr>
          <p:cNvSpPr/>
          <p:nvPr/>
        </p:nvSpPr>
        <p:spPr>
          <a:xfrm>
            <a:off x="8890782" y="1631852"/>
            <a:ext cx="1033272" cy="1143000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Speech Bubble: Rectangle 61">
            <a:extLst>
              <a:ext uri="{FF2B5EF4-FFF2-40B4-BE49-F238E27FC236}">
                <a16:creationId xmlns:a16="http://schemas.microsoft.com/office/drawing/2014/main" id="{23AB8A75-BE62-2DDB-7590-3B9DDC9A5AF9}"/>
              </a:ext>
            </a:extLst>
          </p:cNvPr>
          <p:cNvSpPr/>
          <p:nvPr/>
        </p:nvSpPr>
        <p:spPr>
          <a:xfrm>
            <a:off x="10339754" y="407963"/>
            <a:ext cx="914400" cy="612648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Callout: Double Bent Line with Border and Accent Bar 62">
            <a:extLst>
              <a:ext uri="{FF2B5EF4-FFF2-40B4-BE49-F238E27FC236}">
                <a16:creationId xmlns:a16="http://schemas.microsoft.com/office/drawing/2014/main" id="{912073EB-498C-CA05-25B7-68298AF5E947}"/>
              </a:ext>
            </a:extLst>
          </p:cNvPr>
          <p:cNvSpPr/>
          <p:nvPr/>
        </p:nvSpPr>
        <p:spPr>
          <a:xfrm>
            <a:off x="10339754" y="1420837"/>
            <a:ext cx="914400" cy="612648"/>
          </a:xfrm>
          <a:prstGeom prst="accentBorderCallout3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Action Button: Go Back or Previous 6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A58F27F-58CD-C67D-5773-CEA30A08D775}"/>
              </a:ext>
            </a:extLst>
          </p:cNvPr>
          <p:cNvSpPr/>
          <p:nvPr/>
        </p:nvSpPr>
        <p:spPr>
          <a:xfrm>
            <a:off x="11479237" y="309489"/>
            <a:ext cx="520505" cy="464234"/>
          </a:xfrm>
          <a:prstGeom prst="actionButtonBackPrevio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Action Button: Go to End 65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F42C6082-6561-2B1D-532F-AA32E7D1E96E}"/>
              </a:ext>
            </a:extLst>
          </p:cNvPr>
          <p:cNvSpPr/>
          <p:nvPr/>
        </p:nvSpPr>
        <p:spPr>
          <a:xfrm>
            <a:off x="11479237" y="1223889"/>
            <a:ext cx="520505" cy="464234"/>
          </a:xfrm>
          <a:prstGeom prst="actionButtonE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Action Button: Sound 66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A865BDE2-E5EE-4653-2A29-4326FA87F0EE}"/>
              </a:ext>
            </a:extLst>
          </p:cNvPr>
          <p:cNvSpPr/>
          <p:nvPr/>
        </p:nvSpPr>
        <p:spPr>
          <a:xfrm>
            <a:off x="11479237" y="2033485"/>
            <a:ext cx="520505" cy="741367"/>
          </a:xfrm>
          <a:prstGeom prst="actionButtonSou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791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CC285F-DF99-A5A8-CA36-B3C99F1CD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52" y="160131"/>
            <a:ext cx="4684643" cy="31230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E1F65F-BBD3-8360-F05F-711F71FB8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77065" y="3283226"/>
            <a:ext cx="5368872" cy="357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66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3FEBF8D-5411-2060-D0B3-4A1358E78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478051"/>
              </p:ext>
            </p:extLst>
          </p:nvPr>
        </p:nvGraphicFramePr>
        <p:xfrm>
          <a:off x="2032000" y="719666"/>
          <a:ext cx="8127999" cy="1854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{21E4AEA4-8DFA-4A89-87EB-49C32662AFE0}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90975378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718314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8226554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1071751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4869602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86545872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7105021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834082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55987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50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50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01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338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5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786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F593E55-F36E-2717-5F78-E6B0526405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63815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6183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C712901-C8E1-2644-7075-521FCA4E55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1888729"/>
              </p:ext>
            </p:extLst>
          </p:nvPr>
        </p:nvGraphicFramePr>
        <p:xfrm>
          <a:off x="-1" y="132522"/>
          <a:ext cx="3657597" cy="2266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04C1DE7-B1FA-24D6-91BB-C64CA0F9F0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1917047"/>
              </p:ext>
            </p:extLst>
          </p:nvPr>
        </p:nvGraphicFramePr>
        <p:xfrm>
          <a:off x="1" y="2449076"/>
          <a:ext cx="3657598" cy="2010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6D13AC47-8D3F-4D16-6839-7520B64ADF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867179"/>
              </p:ext>
            </p:extLst>
          </p:nvPr>
        </p:nvGraphicFramePr>
        <p:xfrm>
          <a:off x="0" y="4595927"/>
          <a:ext cx="3785704" cy="2129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F4533558-22F1-6B94-13F5-1208AA19F7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9023218"/>
              </p:ext>
            </p:extLst>
          </p:nvPr>
        </p:nvGraphicFramePr>
        <p:xfrm>
          <a:off x="3657599" y="149820"/>
          <a:ext cx="3321878" cy="2299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888123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42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0F820B-CB18-C187-3A4D-C8C9705924E2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85">
                  <a:extLst>
                    <a:ext uri="{9D8B030D-6E8A-4147-A177-3AD203B41FA5}">
                      <a16:colId xmlns:a16="http://schemas.microsoft.com/office/drawing/2014/main" val="1444073372"/>
                    </a:ext>
                  </a:extLst>
                </a:gridCol>
                <a:gridCol w="3360615">
                  <a:extLst>
                    <a:ext uri="{9D8B030D-6E8A-4147-A177-3AD203B41FA5}">
                      <a16:colId xmlns:a16="http://schemas.microsoft.com/office/drawing/2014/main" val="2859254422"/>
                    </a:ext>
                  </a:extLst>
                </a:gridCol>
                <a:gridCol w="845625">
                  <a:extLst>
                    <a:ext uri="{9D8B030D-6E8A-4147-A177-3AD203B41FA5}">
                      <a16:colId xmlns:a16="http://schemas.microsoft.com/office/drawing/2014/main" val="2873556967"/>
                    </a:ext>
                  </a:extLst>
                </a:gridCol>
                <a:gridCol w="3218375">
                  <a:extLst>
                    <a:ext uri="{9D8B030D-6E8A-4147-A177-3AD203B41FA5}">
                      <a16:colId xmlns:a16="http://schemas.microsoft.com/office/drawing/2014/main" val="3134852424"/>
                    </a:ext>
                  </a:extLst>
                </a:gridCol>
                <a:gridCol w="664308">
                  <a:extLst>
                    <a:ext uri="{9D8B030D-6E8A-4147-A177-3AD203B41FA5}">
                      <a16:colId xmlns:a16="http://schemas.microsoft.com/office/drawing/2014/main" val="121304297"/>
                    </a:ext>
                  </a:extLst>
                </a:gridCol>
                <a:gridCol w="3399692">
                  <a:extLst>
                    <a:ext uri="{9D8B030D-6E8A-4147-A177-3AD203B41FA5}">
                      <a16:colId xmlns:a16="http://schemas.microsoft.com/office/drawing/2014/main" val="1938426780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r>
                        <a:rPr lang="en-US" dirty="0"/>
                        <a:t>slide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slide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slide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76452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of contents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2229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12218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3523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18951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1528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70796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616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00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0F820B-CB18-C187-3A4D-C8C9705924E2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85">
                  <a:extLst>
                    <a:ext uri="{9D8B030D-6E8A-4147-A177-3AD203B41FA5}">
                      <a16:colId xmlns:a16="http://schemas.microsoft.com/office/drawing/2014/main" val="1444073372"/>
                    </a:ext>
                  </a:extLst>
                </a:gridCol>
                <a:gridCol w="3360615">
                  <a:extLst>
                    <a:ext uri="{9D8B030D-6E8A-4147-A177-3AD203B41FA5}">
                      <a16:colId xmlns:a16="http://schemas.microsoft.com/office/drawing/2014/main" val="2859254422"/>
                    </a:ext>
                  </a:extLst>
                </a:gridCol>
                <a:gridCol w="845625">
                  <a:extLst>
                    <a:ext uri="{9D8B030D-6E8A-4147-A177-3AD203B41FA5}">
                      <a16:colId xmlns:a16="http://schemas.microsoft.com/office/drawing/2014/main" val="2873556967"/>
                    </a:ext>
                  </a:extLst>
                </a:gridCol>
                <a:gridCol w="3218375">
                  <a:extLst>
                    <a:ext uri="{9D8B030D-6E8A-4147-A177-3AD203B41FA5}">
                      <a16:colId xmlns:a16="http://schemas.microsoft.com/office/drawing/2014/main" val="3134852424"/>
                    </a:ext>
                  </a:extLst>
                </a:gridCol>
                <a:gridCol w="664308">
                  <a:extLst>
                    <a:ext uri="{9D8B030D-6E8A-4147-A177-3AD203B41FA5}">
                      <a16:colId xmlns:a16="http://schemas.microsoft.com/office/drawing/2014/main" val="121304297"/>
                    </a:ext>
                  </a:extLst>
                </a:gridCol>
                <a:gridCol w="3399692">
                  <a:extLst>
                    <a:ext uri="{9D8B030D-6E8A-4147-A177-3AD203B41FA5}">
                      <a16:colId xmlns:a16="http://schemas.microsoft.com/office/drawing/2014/main" val="1938426780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r>
                        <a:rPr lang="en-US" dirty="0"/>
                        <a:t>slide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slide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slide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76452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of contents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2229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12218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3523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18951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1528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70796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616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0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EEE038-680B-D569-42B5-416ED1CC6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with title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4FBC15C-BA44-2FA4-B094-FC9F510BF5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36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81758-C3B2-A373-5009-B3FD5C9F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with title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6953B-A030-43C3-E83C-4F9C27934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004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938A13-E61C-0835-BB86-F3259DE7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28D64C-B96F-2FFA-353E-94B74A741D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214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591F2F-7E1F-2BDC-7D23-E193575E0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F8D248-43B8-531E-3749-B8B94AEA75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C204B-5ADB-DED9-DD5E-593C8F126C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959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A8F89E-B1A3-3663-052B-46C5516A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0A739B-4C52-287C-AA5A-384B7D2377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ED5404-7A41-6364-8137-6DCD56CAF3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11DED5A-7B55-9D9F-F4A5-3C3A22BEC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A79865E-C137-B863-B464-49C1F9270C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363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EAB8E4-ADB5-C50A-D949-D316BC3C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889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83</Words>
  <Application>Microsoft Office PowerPoint</Application>
  <PresentationFormat>Widescreen</PresentationFormat>
  <Paragraphs>49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Custom Design</vt:lpstr>
      <vt:lpstr>PowerPoint Presentation</vt:lpstr>
      <vt:lpstr>PowerPoint Presentation</vt:lpstr>
      <vt:lpstr>PowerPoint Presentation</vt:lpstr>
      <vt:lpstr>Slide with title</vt:lpstr>
      <vt:lpstr>Slide with 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Karim S</dc:creator>
  <cp:lastModifiedBy>Karim S</cp:lastModifiedBy>
  <cp:revision>10</cp:revision>
  <dcterms:created xsi:type="dcterms:W3CDTF">2023-09-21T09:03:30Z</dcterms:created>
  <dcterms:modified xsi:type="dcterms:W3CDTF">2023-09-21T14:00:28Z</dcterms:modified>
</cp:coreProperties>
</file>