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21C5-212B-9811-F7EF-71277878B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839E7-4C0B-25E2-8238-F979842B9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0C1C3-153C-A08F-4898-8C87495B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25588-E4CA-B68C-7924-2FAF1CFB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0642-02B7-AEFE-B3BF-F16CE376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69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B02B-2C12-B2FB-24DD-C6780038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48330-BA30-3A63-AEBD-645D5EEDF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97A68-8884-6866-3B26-1F12AEAC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9545B-70FA-701B-E47B-09EE07A1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F0318-B5DB-E86A-6309-DD3AC6FC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4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B32DD-7313-6EF1-FD34-EDA672D89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87CA9-F1AA-2EE8-8902-0EC36DF3B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91DA2-C8DF-8D65-DABA-67397D4F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FD1FA-1FB6-0D71-1A1C-9F1FA956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10DD3-F238-98BD-C292-BD39ABEE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94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FBF0-3B9A-6D33-5B5A-981106DF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9856A-EBF1-A4DB-87CB-3865EFB6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E5B01-7D1B-B01B-2E8D-055B103C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A774-C3BF-CD1C-964B-6D585C54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09DE9-35F8-E751-AE62-73733120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37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7C3F-F3AA-6820-1661-D314118C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A9719-1438-1E0E-CF20-8F01BD0EB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30F46-CDFB-5795-3821-2526CB79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3666B-3EBF-2F4C-CCD8-CE7DDB45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59AF8-DED5-58CD-1B6E-B54E8312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42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69EF-69F9-FF97-0D1E-3A36979A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B2510-2AB2-CF56-5315-2DE8D4418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A1EE0-D52E-9B9A-C2EA-38CD05EA1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4EBA9-52B7-C9FA-6643-C252C72C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0258A-DC75-2D08-49B3-45A1AFD2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3251A-9540-412E-19B1-8A2C0ACA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3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69D9-58A7-D715-0A9A-DC6879F95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84D17-D66B-CE50-62D0-7DA1A82FC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FDC42-FFD3-C12E-8B95-E924D79D3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C05D-31B5-A8F2-B98D-9713091F1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F2D6F-E63B-78E7-BFCB-EDF08BEA8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231B3-D339-A5F5-CF9E-CA53495A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F4B9A-F972-6FE1-514A-B449480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5F105-B6AC-083B-058C-411A2926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20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3928-2EF3-4534-8EB0-1B19F051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5AC37-3F13-41ED-A028-893345AC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B7907-D580-24FE-66F7-E8BC3C43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D4A61-2263-0D88-3905-6D90E562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66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B5C7D-2622-935F-3BF1-8D1892CD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E2052-32D1-160D-96EE-17A3F3C8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B876F-510E-B1F4-6C46-99FFD9D1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02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B265-1B15-5FE4-E172-ADCC60D6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019F-B5ED-5A53-D14E-01084854F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60108-FCAF-5AC5-29DF-F1459140B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46CF7-B9CD-7AF7-7F54-3B1FE4EC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3B21A-3E14-EE05-3231-F36F542B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FA3AA-E86C-D7DF-A0F9-F93663A0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72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2B35-5162-BADC-C01C-0C9A6D5A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052DE-7BE7-09BA-1766-B68036A97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BA810-DD27-EE67-C686-F951BEB0C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BFB2F-1FBF-469A-E2E7-A9A3419C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8BAA-F75A-4EC4-BDD4-9AD2F10AE6F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15349-3B5E-4554-F4EE-43ADEF8C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3F93D-1BB0-7382-1D3C-CB4FFEAC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89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872C6-8F4C-E7BF-1619-B9D4BE52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71BEB-59F2-FF3D-2E04-DBD468B9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7A659-6C4D-420E-6721-007526C15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B8BAA-F75A-4EC4-BDD4-9AD2F10AE6F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179C3-0FD0-3402-5CB5-C5B425977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0F789-2C37-9A6D-7C3F-E8D124A9F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8D51-33D6-4E4D-9A25-1C4A6F62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24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41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 S</dc:creator>
  <cp:lastModifiedBy>Karim S</cp:lastModifiedBy>
  <cp:revision>17</cp:revision>
  <dcterms:created xsi:type="dcterms:W3CDTF">2023-08-18T06:20:31Z</dcterms:created>
  <dcterms:modified xsi:type="dcterms:W3CDTF">2023-09-19T17:36:58Z</dcterms:modified>
</cp:coreProperties>
</file>