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m S" initials="KS" lastIdx="4" clrIdx="0">
    <p:extLst>
      <p:ext uri="{19B8F6BF-5375-455C-9EA6-DF929625EA0E}">
        <p15:presenceInfo xmlns:p15="http://schemas.microsoft.com/office/powerpoint/2012/main" userId="7bae5793ee287d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8-4D0B-ABCF-BF17234D8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8-4D0B-ABCF-BF17234D8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18-4D0B-ABCF-BF17234D8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454952"/>
        <c:axId val="462457472"/>
      </c:barChart>
      <c:catAx>
        <c:axId val="46245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57472"/>
        <c:crosses val="autoZero"/>
        <c:auto val="1"/>
        <c:lblAlgn val="ctr"/>
        <c:lblOffset val="100"/>
        <c:noMultiLvlLbl val="0"/>
      </c:catAx>
      <c:valAx>
        <c:axId val="46245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5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5T23:39:57.620" idx="1">
    <p:pos x="10" y="10"/>
    <p:text>some comment</p:text>
    <p:extLst>
      <p:ext uri="{C676402C-5697-4E1C-873F-D02D1690AC5C}">
        <p15:threadingInfo xmlns:p15="http://schemas.microsoft.com/office/powerpoint/2012/main" timeZoneBias="-330"/>
      </p:ext>
    </p:extLst>
  </p:cm>
  <p:cm authorId="1" dt="2023-10-05T23:40:10.986" idx="2">
    <p:pos x="10" y="146"/>
    <p:text>reply some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  <p:cm authorId="1" dt="2023-10-05T23:40:13.565" idx="3">
    <p:pos x="146" y="146"/>
    <p:text>another comment</p:text>
    <p:extLst>
      <p:ext uri="{C676402C-5697-4E1C-873F-D02D1690AC5C}">
        <p15:threadingInfo xmlns:p15="http://schemas.microsoft.com/office/powerpoint/2012/main" timeZoneBias="-330"/>
      </p:ext>
    </p:extLst>
  </p:cm>
  <p:cm authorId="1" dt="2023-10-05T23:40:23.592" idx="4">
    <p:pos x="146" y="282"/>
    <p:text>reply to another comment</p:text>
    <p:extLst>
      <p:ext uri="{C676402C-5697-4E1C-873F-D02D1690AC5C}">
        <p15:threadingInfo xmlns:p15="http://schemas.microsoft.com/office/powerpoint/2012/main" timeZoneBias="-330">
          <p15:parentCm authorId="1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D6D20-793A-4C34-91BF-364347B6CC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9251F192-FFC7-4960-A3ED-0FA7B6D7B9D8}">
      <dgm:prSet phldrT="[Text]" phldr="1"/>
      <dgm:spPr/>
      <dgm:t>
        <a:bodyPr/>
        <a:lstStyle/>
        <a:p>
          <a:endParaRPr lang="en-IN"/>
        </a:p>
      </dgm:t>
    </dgm:pt>
    <dgm:pt modelId="{F7C2652E-FFD2-4A9D-AA72-C7B495812D7D}" type="parTrans" cxnId="{104FBD37-26F0-4388-AF1F-2EDDD4B034EA}">
      <dgm:prSet/>
      <dgm:spPr/>
      <dgm:t>
        <a:bodyPr/>
        <a:lstStyle/>
        <a:p>
          <a:endParaRPr lang="en-IN"/>
        </a:p>
      </dgm:t>
    </dgm:pt>
    <dgm:pt modelId="{35FFA07A-E7DC-4C77-A440-7C582DBD9878}" type="sibTrans" cxnId="{104FBD37-26F0-4388-AF1F-2EDDD4B034EA}">
      <dgm:prSet/>
      <dgm:spPr/>
      <dgm:t>
        <a:bodyPr/>
        <a:lstStyle/>
        <a:p>
          <a:endParaRPr lang="en-IN"/>
        </a:p>
      </dgm:t>
    </dgm:pt>
    <dgm:pt modelId="{C656E3F5-E128-4A4F-8485-B42956AD31EB}">
      <dgm:prSet phldrT="[Text]" phldr="1"/>
      <dgm:spPr/>
      <dgm:t>
        <a:bodyPr/>
        <a:lstStyle/>
        <a:p>
          <a:endParaRPr lang="en-IN"/>
        </a:p>
      </dgm:t>
    </dgm:pt>
    <dgm:pt modelId="{292314EA-63D3-471D-9FDC-B0643F511A36}" type="parTrans" cxnId="{BDE23F79-FC54-4CA8-AC6C-6682921BA343}">
      <dgm:prSet/>
      <dgm:spPr/>
      <dgm:t>
        <a:bodyPr/>
        <a:lstStyle/>
        <a:p>
          <a:endParaRPr lang="en-IN"/>
        </a:p>
      </dgm:t>
    </dgm:pt>
    <dgm:pt modelId="{85A3AFE8-DCAE-48AC-A397-001F3948B2AF}" type="sibTrans" cxnId="{BDE23F79-FC54-4CA8-AC6C-6682921BA343}">
      <dgm:prSet/>
      <dgm:spPr/>
      <dgm:t>
        <a:bodyPr/>
        <a:lstStyle/>
        <a:p>
          <a:endParaRPr lang="en-IN"/>
        </a:p>
      </dgm:t>
    </dgm:pt>
    <dgm:pt modelId="{DAB5964B-BF70-495C-9C68-39AD07457ABE}">
      <dgm:prSet phldrT="[Text]" phldr="1"/>
      <dgm:spPr/>
      <dgm:t>
        <a:bodyPr/>
        <a:lstStyle/>
        <a:p>
          <a:endParaRPr lang="en-IN"/>
        </a:p>
      </dgm:t>
    </dgm:pt>
    <dgm:pt modelId="{B1298F38-586D-4D6F-8486-C0C5C19BF721}" type="parTrans" cxnId="{CD69DB90-E933-4422-988F-5E12CE7BB594}">
      <dgm:prSet/>
      <dgm:spPr/>
      <dgm:t>
        <a:bodyPr/>
        <a:lstStyle/>
        <a:p>
          <a:endParaRPr lang="en-IN"/>
        </a:p>
      </dgm:t>
    </dgm:pt>
    <dgm:pt modelId="{5D3B4534-2E06-48B4-9FB1-0057461B426D}" type="sibTrans" cxnId="{CD69DB90-E933-4422-988F-5E12CE7BB594}">
      <dgm:prSet/>
      <dgm:spPr/>
      <dgm:t>
        <a:bodyPr/>
        <a:lstStyle/>
        <a:p>
          <a:endParaRPr lang="en-IN"/>
        </a:p>
      </dgm:t>
    </dgm:pt>
    <dgm:pt modelId="{16438080-776E-444C-B6ED-B3BA28773B32}">
      <dgm:prSet phldrT="[Text]" phldr="1"/>
      <dgm:spPr/>
      <dgm:t>
        <a:bodyPr/>
        <a:lstStyle/>
        <a:p>
          <a:endParaRPr lang="en-IN"/>
        </a:p>
      </dgm:t>
    </dgm:pt>
    <dgm:pt modelId="{28A778C0-C52F-4BD3-BA11-94EEF6C1D68F}" type="parTrans" cxnId="{777E133E-0C11-44AC-9661-1A1BF92600D3}">
      <dgm:prSet/>
      <dgm:spPr/>
      <dgm:t>
        <a:bodyPr/>
        <a:lstStyle/>
        <a:p>
          <a:endParaRPr lang="en-IN"/>
        </a:p>
      </dgm:t>
    </dgm:pt>
    <dgm:pt modelId="{CE232909-938A-4352-BFA2-7B2C1E16E41F}" type="sibTrans" cxnId="{777E133E-0C11-44AC-9661-1A1BF92600D3}">
      <dgm:prSet/>
      <dgm:spPr/>
      <dgm:t>
        <a:bodyPr/>
        <a:lstStyle/>
        <a:p>
          <a:endParaRPr lang="en-IN"/>
        </a:p>
      </dgm:t>
    </dgm:pt>
    <dgm:pt modelId="{53D85F38-D0DF-45A8-900D-2BA98E20B075}">
      <dgm:prSet phldrT="[Text]" phldr="1"/>
      <dgm:spPr/>
      <dgm:t>
        <a:bodyPr/>
        <a:lstStyle/>
        <a:p>
          <a:endParaRPr lang="en-IN"/>
        </a:p>
      </dgm:t>
    </dgm:pt>
    <dgm:pt modelId="{33314459-09C6-4993-85F0-6AD2B3746B64}" type="parTrans" cxnId="{C421A254-531F-4341-A901-1B81A4418FFD}">
      <dgm:prSet/>
      <dgm:spPr/>
      <dgm:t>
        <a:bodyPr/>
        <a:lstStyle/>
        <a:p>
          <a:endParaRPr lang="en-IN"/>
        </a:p>
      </dgm:t>
    </dgm:pt>
    <dgm:pt modelId="{7EBEE4BA-022E-4B24-9E23-73149C8CD132}" type="sibTrans" cxnId="{C421A254-531F-4341-A901-1B81A4418FFD}">
      <dgm:prSet/>
      <dgm:spPr/>
      <dgm:t>
        <a:bodyPr/>
        <a:lstStyle/>
        <a:p>
          <a:endParaRPr lang="en-IN"/>
        </a:p>
      </dgm:t>
    </dgm:pt>
    <dgm:pt modelId="{F1972650-7C81-43DC-A5D4-24DE9DAF56D2}" type="pres">
      <dgm:prSet presAssocID="{073D6D20-793A-4C34-91BF-364347B6CCE3}" presName="diagram" presStyleCnt="0">
        <dgm:presLayoutVars>
          <dgm:dir/>
          <dgm:resizeHandles val="exact"/>
        </dgm:presLayoutVars>
      </dgm:prSet>
      <dgm:spPr/>
    </dgm:pt>
    <dgm:pt modelId="{EBE71FBF-513C-4FBE-800D-C634B31A5A70}" type="pres">
      <dgm:prSet presAssocID="{9251F192-FFC7-4960-A3ED-0FA7B6D7B9D8}" presName="node" presStyleLbl="node1" presStyleIdx="0" presStyleCnt="5">
        <dgm:presLayoutVars>
          <dgm:bulletEnabled val="1"/>
        </dgm:presLayoutVars>
      </dgm:prSet>
      <dgm:spPr/>
    </dgm:pt>
    <dgm:pt modelId="{F39DA921-0621-42BE-A02C-E33EFDFFBA32}" type="pres">
      <dgm:prSet presAssocID="{35FFA07A-E7DC-4C77-A440-7C582DBD9878}" presName="sibTrans" presStyleCnt="0"/>
      <dgm:spPr/>
    </dgm:pt>
    <dgm:pt modelId="{6DB922A8-57F9-43E5-8062-5107A0162A60}" type="pres">
      <dgm:prSet presAssocID="{C656E3F5-E128-4A4F-8485-B42956AD31EB}" presName="node" presStyleLbl="node1" presStyleIdx="1" presStyleCnt="5">
        <dgm:presLayoutVars>
          <dgm:bulletEnabled val="1"/>
        </dgm:presLayoutVars>
      </dgm:prSet>
      <dgm:spPr/>
    </dgm:pt>
    <dgm:pt modelId="{13F175EE-EC5B-45E9-93BD-2F6654CFE769}" type="pres">
      <dgm:prSet presAssocID="{85A3AFE8-DCAE-48AC-A397-001F3948B2AF}" presName="sibTrans" presStyleCnt="0"/>
      <dgm:spPr/>
    </dgm:pt>
    <dgm:pt modelId="{6DE11D61-0326-4BB0-A1B7-BCB8F0FF85B3}" type="pres">
      <dgm:prSet presAssocID="{DAB5964B-BF70-495C-9C68-39AD07457ABE}" presName="node" presStyleLbl="node1" presStyleIdx="2" presStyleCnt="5">
        <dgm:presLayoutVars>
          <dgm:bulletEnabled val="1"/>
        </dgm:presLayoutVars>
      </dgm:prSet>
      <dgm:spPr/>
    </dgm:pt>
    <dgm:pt modelId="{F7900E46-C05C-47BA-9AEB-E0512FCF1EE0}" type="pres">
      <dgm:prSet presAssocID="{5D3B4534-2E06-48B4-9FB1-0057461B426D}" presName="sibTrans" presStyleCnt="0"/>
      <dgm:spPr/>
    </dgm:pt>
    <dgm:pt modelId="{34C60670-5331-4394-8DFD-B6CAEC905DC5}" type="pres">
      <dgm:prSet presAssocID="{16438080-776E-444C-B6ED-B3BA28773B32}" presName="node" presStyleLbl="node1" presStyleIdx="3" presStyleCnt="5">
        <dgm:presLayoutVars>
          <dgm:bulletEnabled val="1"/>
        </dgm:presLayoutVars>
      </dgm:prSet>
      <dgm:spPr/>
    </dgm:pt>
    <dgm:pt modelId="{B7E11B8A-1165-4E70-A2CF-10D23E3656A1}" type="pres">
      <dgm:prSet presAssocID="{CE232909-938A-4352-BFA2-7B2C1E16E41F}" presName="sibTrans" presStyleCnt="0"/>
      <dgm:spPr/>
    </dgm:pt>
    <dgm:pt modelId="{CCDC93DA-32BE-4E9F-B1CB-697A2D0E579E}" type="pres">
      <dgm:prSet presAssocID="{53D85F38-D0DF-45A8-900D-2BA98E20B075}" presName="node" presStyleLbl="node1" presStyleIdx="4" presStyleCnt="5">
        <dgm:presLayoutVars>
          <dgm:bulletEnabled val="1"/>
        </dgm:presLayoutVars>
      </dgm:prSet>
      <dgm:spPr/>
    </dgm:pt>
  </dgm:ptLst>
  <dgm:cxnLst>
    <dgm:cxn modelId="{8905120E-A5C9-4FAC-8A91-9BA00EB87B59}" type="presOf" srcId="{9251F192-FFC7-4960-A3ED-0FA7B6D7B9D8}" destId="{EBE71FBF-513C-4FBE-800D-C634B31A5A70}" srcOrd="0" destOrd="0" presId="urn:microsoft.com/office/officeart/2005/8/layout/default"/>
    <dgm:cxn modelId="{104FBD37-26F0-4388-AF1F-2EDDD4B034EA}" srcId="{073D6D20-793A-4C34-91BF-364347B6CCE3}" destId="{9251F192-FFC7-4960-A3ED-0FA7B6D7B9D8}" srcOrd="0" destOrd="0" parTransId="{F7C2652E-FFD2-4A9D-AA72-C7B495812D7D}" sibTransId="{35FFA07A-E7DC-4C77-A440-7C582DBD9878}"/>
    <dgm:cxn modelId="{777E133E-0C11-44AC-9661-1A1BF92600D3}" srcId="{073D6D20-793A-4C34-91BF-364347B6CCE3}" destId="{16438080-776E-444C-B6ED-B3BA28773B32}" srcOrd="3" destOrd="0" parTransId="{28A778C0-C52F-4BD3-BA11-94EEF6C1D68F}" sibTransId="{CE232909-938A-4352-BFA2-7B2C1E16E41F}"/>
    <dgm:cxn modelId="{5CDD1145-189E-47AE-87E8-AF8B046FBA85}" type="presOf" srcId="{16438080-776E-444C-B6ED-B3BA28773B32}" destId="{34C60670-5331-4394-8DFD-B6CAEC905DC5}" srcOrd="0" destOrd="0" presId="urn:microsoft.com/office/officeart/2005/8/layout/default"/>
    <dgm:cxn modelId="{C421A254-531F-4341-A901-1B81A4418FFD}" srcId="{073D6D20-793A-4C34-91BF-364347B6CCE3}" destId="{53D85F38-D0DF-45A8-900D-2BA98E20B075}" srcOrd="4" destOrd="0" parTransId="{33314459-09C6-4993-85F0-6AD2B3746B64}" sibTransId="{7EBEE4BA-022E-4B24-9E23-73149C8CD132}"/>
    <dgm:cxn modelId="{BDE23F79-FC54-4CA8-AC6C-6682921BA343}" srcId="{073D6D20-793A-4C34-91BF-364347B6CCE3}" destId="{C656E3F5-E128-4A4F-8485-B42956AD31EB}" srcOrd="1" destOrd="0" parTransId="{292314EA-63D3-471D-9FDC-B0643F511A36}" sibTransId="{85A3AFE8-DCAE-48AC-A397-001F3948B2AF}"/>
    <dgm:cxn modelId="{53FA2B89-3867-48BA-B15E-C8908780410C}" type="presOf" srcId="{073D6D20-793A-4C34-91BF-364347B6CCE3}" destId="{F1972650-7C81-43DC-A5D4-24DE9DAF56D2}" srcOrd="0" destOrd="0" presId="urn:microsoft.com/office/officeart/2005/8/layout/default"/>
    <dgm:cxn modelId="{A8446A90-6E60-44D5-9A53-9470DF3E0EA7}" type="presOf" srcId="{DAB5964B-BF70-495C-9C68-39AD07457ABE}" destId="{6DE11D61-0326-4BB0-A1B7-BCB8F0FF85B3}" srcOrd="0" destOrd="0" presId="urn:microsoft.com/office/officeart/2005/8/layout/default"/>
    <dgm:cxn modelId="{CD69DB90-E933-4422-988F-5E12CE7BB594}" srcId="{073D6D20-793A-4C34-91BF-364347B6CCE3}" destId="{DAB5964B-BF70-495C-9C68-39AD07457ABE}" srcOrd="2" destOrd="0" parTransId="{B1298F38-586D-4D6F-8486-C0C5C19BF721}" sibTransId="{5D3B4534-2E06-48B4-9FB1-0057461B426D}"/>
    <dgm:cxn modelId="{77643AA3-0265-4C05-92E4-C6C5BC8EF487}" type="presOf" srcId="{53D85F38-D0DF-45A8-900D-2BA98E20B075}" destId="{CCDC93DA-32BE-4E9F-B1CB-697A2D0E579E}" srcOrd="0" destOrd="0" presId="urn:microsoft.com/office/officeart/2005/8/layout/default"/>
    <dgm:cxn modelId="{73C03DD0-DF84-435F-95AA-0786F379EB5A}" type="presOf" srcId="{C656E3F5-E128-4A4F-8485-B42956AD31EB}" destId="{6DB922A8-57F9-43E5-8062-5107A0162A60}" srcOrd="0" destOrd="0" presId="urn:microsoft.com/office/officeart/2005/8/layout/default"/>
    <dgm:cxn modelId="{BDE824A1-0584-4274-BB7D-348A25D6B0CA}" type="presParOf" srcId="{F1972650-7C81-43DC-A5D4-24DE9DAF56D2}" destId="{EBE71FBF-513C-4FBE-800D-C634B31A5A70}" srcOrd="0" destOrd="0" presId="urn:microsoft.com/office/officeart/2005/8/layout/default"/>
    <dgm:cxn modelId="{5C668D02-D939-4965-B614-6E2F20438777}" type="presParOf" srcId="{F1972650-7C81-43DC-A5D4-24DE9DAF56D2}" destId="{F39DA921-0621-42BE-A02C-E33EFDFFBA32}" srcOrd="1" destOrd="0" presId="urn:microsoft.com/office/officeart/2005/8/layout/default"/>
    <dgm:cxn modelId="{78A00EAE-EB46-4796-B7DF-5AFA5804597E}" type="presParOf" srcId="{F1972650-7C81-43DC-A5D4-24DE9DAF56D2}" destId="{6DB922A8-57F9-43E5-8062-5107A0162A60}" srcOrd="2" destOrd="0" presId="urn:microsoft.com/office/officeart/2005/8/layout/default"/>
    <dgm:cxn modelId="{B37A2CAB-A06E-4298-821D-217C010CBB11}" type="presParOf" srcId="{F1972650-7C81-43DC-A5D4-24DE9DAF56D2}" destId="{13F175EE-EC5B-45E9-93BD-2F6654CFE769}" srcOrd="3" destOrd="0" presId="urn:microsoft.com/office/officeart/2005/8/layout/default"/>
    <dgm:cxn modelId="{1F3C77C2-393F-4BD3-B3B7-942B582F15BD}" type="presParOf" srcId="{F1972650-7C81-43DC-A5D4-24DE9DAF56D2}" destId="{6DE11D61-0326-4BB0-A1B7-BCB8F0FF85B3}" srcOrd="4" destOrd="0" presId="urn:microsoft.com/office/officeart/2005/8/layout/default"/>
    <dgm:cxn modelId="{BC364D28-3A7A-4412-BBF3-72CE2D9E6C3E}" type="presParOf" srcId="{F1972650-7C81-43DC-A5D4-24DE9DAF56D2}" destId="{F7900E46-C05C-47BA-9AEB-E0512FCF1EE0}" srcOrd="5" destOrd="0" presId="urn:microsoft.com/office/officeart/2005/8/layout/default"/>
    <dgm:cxn modelId="{968C520E-D81D-408E-946C-1D24E5444068}" type="presParOf" srcId="{F1972650-7C81-43DC-A5D4-24DE9DAF56D2}" destId="{34C60670-5331-4394-8DFD-B6CAEC905DC5}" srcOrd="6" destOrd="0" presId="urn:microsoft.com/office/officeart/2005/8/layout/default"/>
    <dgm:cxn modelId="{BCEB475F-348C-416B-AEEB-5AAA6410DF34}" type="presParOf" srcId="{F1972650-7C81-43DC-A5D4-24DE9DAF56D2}" destId="{B7E11B8A-1165-4E70-A2CF-10D23E3656A1}" srcOrd="7" destOrd="0" presId="urn:microsoft.com/office/officeart/2005/8/layout/default"/>
    <dgm:cxn modelId="{B0B7F412-F7C2-454A-B42C-54759B5E0966}" type="presParOf" srcId="{F1972650-7C81-43DC-A5D4-24DE9DAF56D2}" destId="{CCDC93DA-32BE-4E9F-B1CB-697A2D0E57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71FBF-513C-4FBE-800D-C634B31A5A70}">
      <dsp:nvSpPr>
        <dsp:cNvPr id="0" name=""/>
        <dsp:cNvSpPr/>
      </dsp:nvSpPr>
      <dsp:spPr>
        <a:xfrm>
          <a:off x="0" y="89659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0" y="89659"/>
        <a:ext cx="1105728" cy="663436"/>
      </dsp:txXfrm>
    </dsp:sp>
    <dsp:sp modelId="{6DB922A8-57F9-43E5-8062-5107A0162A60}">
      <dsp:nvSpPr>
        <dsp:cNvPr id="0" name=""/>
        <dsp:cNvSpPr/>
      </dsp:nvSpPr>
      <dsp:spPr>
        <a:xfrm>
          <a:off x="1216300" y="89659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1216300" y="89659"/>
        <a:ext cx="1105728" cy="663436"/>
      </dsp:txXfrm>
    </dsp:sp>
    <dsp:sp modelId="{6DE11D61-0326-4BB0-A1B7-BCB8F0FF85B3}">
      <dsp:nvSpPr>
        <dsp:cNvPr id="0" name=""/>
        <dsp:cNvSpPr/>
      </dsp:nvSpPr>
      <dsp:spPr>
        <a:xfrm>
          <a:off x="2432601" y="89659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2432601" y="89659"/>
        <a:ext cx="1105728" cy="663436"/>
      </dsp:txXfrm>
    </dsp:sp>
    <dsp:sp modelId="{34C60670-5331-4394-8DFD-B6CAEC905DC5}">
      <dsp:nvSpPr>
        <dsp:cNvPr id="0" name=""/>
        <dsp:cNvSpPr/>
      </dsp:nvSpPr>
      <dsp:spPr>
        <a:xfrm>
          <a:off x="608150" y="863668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608150" y="863668"/>
        <a:ext cx="1105728" cy="663436"/>
      </dsp:txXfrm>
    </dsp:sp>
    <dsp:sp modelId="{CCDC93DA-32BE-4E9F-B1CB-697A2D0E579E}">
      <dsp:nvSpPr>
        <dsp:cNvPr id="0" name=""/>
        <dsp:cNvSpPr/>
      </dsp:nvSpPr>
      <dsp:spPr>
        <a:xfrm>
          <a:off x="1824451" y="863668"/>
          <a:ext cx="1105728" cy="66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1824451" y="863668"/>
        <a:ext cx="1105728" cy="66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F6603-C4C1-4D72-BDBD-98ACB6D5D1F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5813-ED13-4536-B75B-952029083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0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21C5-212B-9811-F7EF-71277878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839E7-4C0B-25E2-8238-F979842B9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C1C3-153C-A08F-4898-8C87495B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5588-E4CA-B68C-7924-2FAF1CFB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0642-02B7-AEFE-B3BF-F16CE376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B02B-2C12-B2FB-24DD-C6780038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8330-BA30-3A63-AEBD-645D5EED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7A68-8884-6866-3B26-1F12AEAC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545B-70FA-701B-E47B-09EE07A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0318-B5DB-E86A-6309-DD3AC6FC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32DD-7313-6EF1-FD34-EDA672D89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7CA9-F1AA-2EE8-8902-0EC36DF3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1DA2-C8DF-8D65-DABA-67397D4F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D1FA-1FB6-0D71-1A1C-9F1FA95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0DD3-F238-98BD-C292-BD39ABEE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FBF0-3B9A-6D33-5B5A-981106D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856A-EBF1-A4DB-87CB-3865EFB6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5B01-7D1B-B01B-2E8D-055B103C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A774-C3BF-CD1C-964B-6D585C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DE9-35F8-E751-AE62-7373312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7C3F-F3AA-6820-1661-D314118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9719-1438-1E0E-CF20-8F01BD0E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0F46-CDFB-5795-3821-2526CB79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666B-3EBF-2F4C-CCD8-CE7DDB45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9AF8-DED5-58CD-1B6E-B54E831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69EF-69F9-FF97-0D1E-3A36979A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510-2AB2-CF56-5315-2DE8D441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1EE0-D52E-9B9A-C2EA-38CD05EA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EBA9-52B7-C9FA-6643-C252C72C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258A-DC75-2D08-49B3-45A1AFD2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251A-9540-412E-19B1-8A2C0AC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9D9-58A7-D715-0A9A-DC6879F9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4D17-D66B-CE50-62D0-7DA1A82F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DC42-FFD3-C12E-8B95-E924D79D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C05D-31B5-A8F2-B98D-9713091F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2D6F-E63B-78E7-BFCB-EDF08BEA8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231B3-D339-A5F5-CF9E-CA53495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4B9A-F972-6FE1-514A-B44948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5F105-B6AC-083B-058C-411A2926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0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3928-2EF3-4534-8EB0-1B19F05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5AC37-3F13-41ED-A028-893345AC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7907-D580-24FE-66F7-E8BC3C43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4A61-2263-0D88-3905-6D90E562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B5C7D-2622-935F-3BF1-8D1892CD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E2052-32D1-160D-96EE-17A3F3C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482291"/>
            <a:ext cx="4114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876F-510E-B1F4-6C46-99FFD9D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B265-1B15-5FE4-E172-ADCC60D6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019F-B5ED-5A53-D14E-01084854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0108-FCAF-5AC5-29DF-F1459140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46CF7-B9CD-7AF7-7F54-3B1FE4EC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B21A-3E14-EE05-3231-F36F542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A3AA-E86C-D7DF-A0F9-F93663A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2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B35-5162-BADC-C01C-0C9A6D5A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052DE-7BE7-09BA-1766-B68036A9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A810-DD27-EE67-C686-F951BEB0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FB2F-1FBF-469A-E2E7-A9A3419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5349-3B5E-4554-F4EE-43ADEF8C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F93D-1BB0-7382-1D3C-CB4FFEAC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872C6-8F4C-E7BF-1619-B9D4BE52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1BEB-59F2-FF3D-2E04-DBD468B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A659-6C4D-420E-6721-007526C15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8BAA-F75A-4EC4-BDD4-9AD2F10AE6F3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79C3-0FD0-3402-5CB5-C5B42597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F789-2C37-9A6D-7C3F-E8D124A9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emf"/><Relationship Id="rId4" Type="http://schemas.openxmlformats.org/officeDocument/2006/relationships/diagramLayout" Target="../diagrams/layout1.xml"/><Relationship Id="rId9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3A149-B6AE-0C9B-9F6F-48E956037BF2}"/>
              </a:ext>
            </a:extLst>
          </p:cNvPr>
          <p:cNvSpPr txBox="1"/>
          <p:nvPr/>
        </p:nvSpPr>
        <p:spPr>
          <a:xfrm>
            <a:off x="265047" y="881270"/>
            <a:ext cx="4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tex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672ACC-AA5D-930A-8DB9-06F274FCAE5A}"/>
              </a:ext>
            </a:extLst>
          </p:cNvPr>
          <p:cNvCxnSpPr/>
          <p:nvPr/>
        </p:nvCxnSpPr>
        <p:spPr>
          <a:xfrm>
            <a:off x="1484243" y="79340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C1F99D-03B4-3DB6-F70B-72A76A61EA70}"/>
              </a:ext>
            </a:extLst>
          </p:cNvPr>
          <p:cNvSpPr/>
          <p:nvPr/>
        </p:nvSpPr>
        <p:spPr>
          <a:xfrm>
            <a:off x="3710609" y="7934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A6B0728-DAAD-0328-2E36-CFB804377D22}"/>
              </a:ext>
            </a:extLst>
          </p:cNvPr>
          <p:cNvSpPr/>
          <p:nvPr/>
        </p:nvSpPr>
        <p:spPr>
          <a:xfrm>
            <a:off x="5645426" y="583096"/>
            <a:ext cx="1042416" cy="1042416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FCBC7-2A9F-3A64-EE8C-BDA7063D5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959" y="319112"/>
            <a:ext cx="1648902" cy="1570383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AB6168-4D2F-E385-EA06-76758C653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43364"/>
              </p:ext>
            </p:extLst>
          </p:nvPr>
        </p:nvGraphicFramePr>
        <p:xfrm>
          <a:off x="10232610" y="565338"/>
          <a:ext cx="1585844" cy="9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922">
                  <a:extLst>
                    <a:ext uri="{9D8B030D-6E8A-4147-A177-3AD203B41FA5}">
                      <a16:colId xmlns:a16="http://schemas.microsoft.com/office/drawing/2014/main" val="4120647543"/>
                    </a:ext>
                  </a:extLst>
                </a:gridCol>
                <a:gridCol w="792922">
                  <a:extLst>
                    <a:ext uri="{9D8B030D-6E8A-4147-A177-3AD203B41FA5}">
                      <a16:colId xmlns:a16="http://schemas.microsoft.com/office/drawing/2014/main" val="468029538"/>
                    </a:ext>
                  </a:extLst>
                </a:gridCol>
              </a:tblGrid>
              <a:tr h="4529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52856"/>
                  </a:ext>
                </a:extLst>
              </a:tr>
              <a:tr h="45292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23052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D95B556-840D-9D84-C838-FF013199A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004130"/>
              </p:ext>
            </p:extLst>
          </p:nvPr>
        </p:nvGraphicFramePr>
        <p:xfrm>
          <a:off x="0" y="2186609"/>
          <a:ext cx="3538330" cy="161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ACE942-F66E-B4E1-1374-983F1F858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287853"/>
              </p:ext>
            </p:extLst>
          </p:nvPr>
        </p:nvGraphicFramePr>
        <p:xfrm>
          <a:off x="4113087" y="1983224"/>
          <a:ext cx="3064677" cy="202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862F2A6-0C64-AC80-24BD-ED86E347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1F0A-F3D6-459C-9078-3FCE10FC673F}" type="datetime1">
              <a:rPr lang="en-IN" smtClean="0"/>
              <a:t>05-10-2023</a:t>
            </a:fld>
            <a:endParaRPr lang="en-IN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2642258-597B-ED0A-4567-CA8AC170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7D3FDB3-2998-B687-BC42-DDE4C183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1</a:t>
            </a:fld>
            <a:endParaRPr lang="en-IN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2AA67B9-CB42-C780-5AC6-824FB38E0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36968"/>
              </p:ext>
            </p:extLst>
          </p:nvPr>
        </p:nvGraphicFramePr>
        <p:xfrm>
          <a:off x="7902575" y="2665413"/>
          <a:ext cx="3038475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3037907" imgH="1535815" progId="Word.Document.12">
                  <p:embed/>
                </p:oleObj>
              </mc:Choice>
              <mc:Fallback>
                <p:oleObj name="Document" r:id="rId9" imgW="3037907" imgH="15358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2575" y="2665413"/>
                        <a:ext cx="3038475" cy="153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20D5CB-63B0-92EE-F088-7E607799F430}"/>
                  </a:ext>
                </a:extLst>
              </p:cNvPr>
              <p:cNvSpPr txBox="1"/>
              <p:nvPr/>
            </p:nvSpPr>
            <p:spPr>
              <a:xfrm>
                <a:off x="216408" y="5059421"/>
                <a:ext cx="862774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20D5CB-63B0-92EE-F088-7E607799F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" y="5059421"/>
                <a:ext cx="862774" cy="274320"/>
              </a:xfrm>
              <a:prstGeom prst="rect">
                <a:avLst/>
              </a:prstGeom>
              <a:blipFill>
                <a:blip r:embed="rId11"/>
                <a:stretch>
                  <a:fillRect l="-7092" t="-4444" r="-283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S</dc:creator>
  <cp:lastModifiedBy>Karim S</cp:lastModifiedBy>
  <cp:revision>21</cp:revision>
  <dcterms:created xsi:type="dcterms:W3CDTF">2023-08-18T06:20:31Z</dcterms:created>
  <dcterms:modified xsi:type="dcterms:W3CDTF">2023-10-05T18:31:35Z</dcterms:modified>
</cp:coreProperties>
</file>