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4" r:id="rId8"/>
    <p:sldId id="265" r:id="rId9"/>
    <p:sldId id="266" r:id="rId10"/>
    <p:sldId id="267" r:id="rId11"/>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F931"/>
    <a:srgbClr val="00CC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B9C167-FD8B-4BC2-A7D2-B0901F1128A8}" v="2" dt="2024-07-23T08:50:10.4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9" d="100"/>
          <a:sy n="39" d="100"/>
        </p:scale>
        <p:origin x="936"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KASEESWAR REDDY" userId="7526c38a59edb649" providerId="LiveId" clId="{C4B9C167-FD8B-4BC2-A7D2-B0901F1128A8}"/>
    <pc:docChg chg="undo custSel delSld modSld">
      <pc:chgData name="K.KASEESWAR REDDY" userId="7526c38a59edb649" providerId="LiveId" clId="{C4B9C167-FD8B-4BC2-A7D2-B0901F1128A8}" dt="2024-07-29T06:45:26.056" v="2740" actId="14100"/>
      <pc:docMkLst>
        <pc:docMk/>
      </pc:docMkLst>
      <pc:sldChg chg="addSp delSp modSp mod">
        <pc:chgData name="K.KASEESWAR REDDY" userId="7526c38a59edb649" providerId="LiveId" clId="{C4B9C167-FD8B-4BC2-A7D2-B0901F1128A8}" dt="2024-07-29T06:43:41.455" v="2674" actId="14100"/>
        <pc:sldMkLst>
          <pc:docMk/>
          <pc:sldMk cId="0" sldId="256"/>
        </pc:sldMkLst>
        <pc:spChg chg="del mod">
          <ac:chgData name="K.KASEESWAR REDDY" userId="7526c38a59edb649" providerId="LiveId" clId="{C4B9C167-FD8B-4BC2-A7D2-B0901F1128A8}" dt="2024-07-29T06:38:39.532" v="2581" actId="478"/>
          <ac:spMkLst>
            <pc:docMk/>
            <pc:sldMk cId="0" sldId="256"/>
            <ac:spMk id="2" creationId="{00000000-0000-0000-0000-000000000000}"/>
          </ac:spMkLst>
        </pc:spChg>
        <pc:spChg chg="mod">
          <ac:chgData name="K.KASEESWAR REDDY" userId="7526c38a59edb649" providerId="LiveId" clId="{C4B9C167-FD8B-4BC2-A7D2-B0901F1128A8}" dt="2024-07-29T06:42:59.474" v="2670" actId="113"/>
          <ac:spMkLst>
            <pc:docMk/>
            <pc:sldMk cId="0" sldId="256"/>
            <ac:spMk id="4" creationId="{36AF6B9C-8E53-5A30-B1DC-F8BFFAB197AF}"/>
          </ac:spMkLst>
        </pc:spChg>
        <pc:spChg chg="add del mod">
          <ac:chgData name="K.KASEESWAR REDDY" userId="7526c38a59edb649" providerId="LiveId" clId="{C4B9C167-FD8B-4BC2-A7D2-B0901F1128A8}" dt="2024-07-29T06:38:52.005" v="2584" actId="478"/>
          <ac:spMkLst>
            <pc:docMk/>
            <pc:sldMk cId="0" sldId="256"/>
            <ac:spMk id="5" creationId="{E8ED33A0-6D1C-A3C5-7690-FA01C827920B}"/>
          </ac:spMkLst>
        </pc:spChg>
        <pc:spChg chg="add mod">
          <ac:chgData name="K.KASEESWAR REDDY" userId="7526c38a59edb649" providerId="LiveId" clId="{C4B9C167-FD8B-4BC2-A7D2-B0901F1128A8}" dt="2024-07-29T06:43:41.455" v="2674" actId="14100"/>
          <ac:spMkLst>
            <pc:docMk/>
            <pc:sldMk cId="0" sldId="256"/>
            <ac:spMk id="7" creationId="{72D5C4C5-551B-8EDF-DFFD-CB390519A93F}"/>
          </ac:spMkLst>
        </pc:spChg>
      </pc:sldChg>
      <pc:sldChg chg="del">
        <pc:chgData name="K.KASEESWAR REDDY" userId="7526c38a59edb649" providerId="LiveId" clId="{C4B9C167-FD8B-4BC2-A7D2-B0901F1128A8}" dt="2024-07-23T08:21:08.925" v="401" actId="2696"/>
        <pc:sldMkLst>
          <pc:docMk/>
          <pc:sldMk cId="0" sldId="257"/>
        </pc:sldMkLst>
      </pc:sldChg>
      <pc:sldChg chg="addSp delSp modSp mod">
        <pc:chgData name="K.KASEESWAR REDDY" userId="7526c38a59edb649" providerId="LiveId" clId="{C4B9C167-FD8B-4BC2-A7D2-B0901F1128A8}" dt="2024-07-29T06:38:15.042" v="2580" actId="478"/>
        <pc:sldMkLst>
          <pc:docMk/>
          <pc:sldMk cId="0" sldId="258"/>
        </pc:sldMkLst>
        <pc:spChg chg="add mod">
          <ac:chgData name="K.KASEESWAR REDDY" userId="7526c38a59edb649" providerId="LiveId" clId="{C4B9C167-FD8B-4BC2-A7D2-B0901F1128A8}" dt="2024-07-29T06:36:54.285" v="2538" actId="207"/>
          <ac:spMkLst>
            <pc:docMk/>
            <pc:sldMk cId="0" sldId="258"/>
            <ac:spMk id="11" creationId="{751D18E7-F25D-58E3-2249-D855D89A5B95}"/>
          </ac:spMkLst>
        </pc:spChg>
        <pc:spChg chg="del mod">
          <ac:chgData name="K.KASEESWAR REDDY" userId="7526c38a59edb649" providerId="LiveId" clId="{C4B9C167-FD8B-4BC2-A7D2-B0901F1128A8}" dt="2024-07-23T08:25:52.686" v="539"/>
          <ac:spMkLst>
            <pc:docMk/>
            <pc:sldMk cId="0" sldId="258"/>
            <ac:spMk id="12" creationId="{00000000-0000-0000-0000-000000000000}"/>
          </ac:spMkLst>
        </pc:spChg>
        <pc:spChg chg="del mod">
          <ac:chgData name="K.KASEESWAR REDDY" userId="7526c38a59edb649" providerId="LiveId" clId="{C4B9C167-FD8B-4BC2-A7D2-B0901F1128A8}" dt="2024-07-23T08:26:14.955" v="592" actId="478"/>
          <ac:spMkLst>
            <pc:docMk/>
            <pc:sldMk cId="0" sldId="258"/>
            <ac:spMk id="13" creationId="{00000000-0000-0000-0000-000000000000}"/>
          </ac:spMkLst>
        </pc:spChg>
        <pc:spChg chg="del mod">
          <ac:chgData name="K.KASEESWAR REDDY" userId="7526c38a59edb649" providerId="LiveId" clId="{C4B9C167-FD8B-4BC2-A7D2-B0901F1128A8}" dt="2024-07-23T08:26:03.724" v="583"/>
          <ac:spMkLst>
            <pc:docMk/>
            <pc:sldMk cId="0" sldId="258"/>
            <ac:spMk id="15" creationId="{00000000-0000-0000-0000-000000000000}"/>
          </ac:spMkLst>
        </pc:spChg>
        <pc:spChg chg="del mod">
          <ac:chgData name="K.KASEESWAR REDDY" userId="7526c38a59edb649" providerId="LiveId" clId="{C4B9C167-FD8B-4BC2-A7D2-B0901F1128A8}" dt="2024-07-29T06:36:18.983" v="2456" actId="478"/>
          <ac:spMkLst>
            <pc:docMk/>
            <pc:sldMk cId="0" sldId="258"/>
            <ac:spMk id="16" creationId="{00000000-0000-0000-0000-000000000000}"/>
          </ac:spMkLst>
        </pc:spChg>
        <pc:spChg chg="add del mod">
          <ac:chgData name="K.KASEESWAR REDDY" userId="7526c38a59edb649" providerId="LiveId" clId="{C4B9C167-FD8B-4BC2-A7D2-B0901F1128A8}" dt="2024-07-23T08:26:42.594" v="598"/>
          <ac:spMkLst>
            <pc:docMk/>
            <pc:sldMk cId="0" sldId="258"/>
            <ac:spMk id="18" creationId="{31FD7045-4047-61D6-1A65-05964D000179}"/>
          </ac:spMkLst>
        </pc:spChg>
        <pc:spChg chg="add del mod">
          <ac:chgData name="K.KASEESWAR REDDY" userId="7526c38a59edb649" providerId="LiveId" clId="{C4B9C167-FD8B-4BC2-A7D2-B0901F1128A8}" dt="2024-07-29T06:38:12.072" v="2579" actId="478"/>
          <ac:spMkLst>
            <pc:docMk/>
            <pc:sldMk cId="0" sldId="258"/>
            <ac:spMk id="20" creationId="{2EB3B4C1-1EB3-EE8B-6422-8C93CB0AC60B}"/>
          </ac:spMkLst>
        </pc:spChg>
        <pc:grpChg chg="del">
          <ac:chgData name="K.KASEESWAR REDDY" userId="7526c38a59edb649" providerId="LiveId" clId="{C4B9C167-FD8B-4BC2-A7D2-B0901F1128A8}" dt="2024-07-29T06:38:15.042" v="2580" actId="478"/>
          <ac:grpSpMkLst>
            <pc:docMk/>
            <pc:sldMk cId="0" sldId="258"/>
            <ac:grpSpMk id="3" creationId="{00000000-0000-0000-0000-000000000000}"/>
          </ac:grpSpMkLst>
        </pc:grpChg>
        <pc:picChg chg="del">
          <ac:chgData name="K.KASEESWAR REDDY" userId="7526c38a59edb649" providerId="LiveId" clId="{C4B9C167-FD8B-4BC2-A7D2-B0901F1128A8}" dt="2024-07-29T06:37:11.324" v="2573" actId="478"/>
          <ac:picMkLst>
            <pc:docMk/>
            <pc:sldMk cId="0" sldId="258"/>
            <ac:picMk id="2" creationId="{00000000-0000-0000-0000-000000000000}"/>
          </ac:picMkLst>
        </pc:picChg>
        <pc:picChg chg="del">
          <ac:chgData name="K.KASEESWAR REDDY" userId="7526c38a59edb649" providerId="LiveId" clId="{C4B9C167-FD8B-4BC2-A7D2-B0901F1128A8}" dt="2024-07-23T08:25:52.684" v="537" actId="478"/>
          <ac:picMkLst>
            <pc:docMk/>
            <pc:sldMk cId="0" sldId="258"/>
            <ac:picMk id="10" creationId="{00000000-0000-0000-0000-000000000000}"/>
          </ac:picMkLst>
        </pc:picChg>
        <pc:picChg chg="del">
          <ac:chgData name="K.KASEESWAR REDDY" userId="7526c38a59edb649" providerId="LiveId" clId="{C4B9C167-FD8B-4BC2-A7D2-B0901F1128A8}" dt="2024-07-23T08:26:42.594" v="596" actId="478"/>
          <ac:picMkLst>
            <pc:docMk/>
            <pc:sldMk cId="0" sldId="258"/>
            <ac:picMk id="11" creationId="{00000000-0000-0000-0000-000000000000}"/>
          </ac:picMkLst>
        </pc:picChg>
        <pc:picChg chg="del">
          <ac:chgData name="K.KASEESWAR REDDY" userId="7526c38a59edb649" providerId="LiveId" clId="{C4B9C167-FD8B-4BC2-A7D2-B0901F1128A8}" dt="2024-07-23T08:26:03.724" v="581" actId="478"/>
          <ac:picMkLst>
            <pc:docMk/>
            <pc:sldMk cId="0" sldId="258"/>
            <ac:picMk id="14" creationId="{00000000-0000-0000-0000-000000000000}"/>
          </ac:picMkLst>
        </pc:picChg>
      </pc:sldChg>
      <pc:sldChg chg="addSp delSp modSp mod">
        <pc:chgData name="K.KASEESWAR REDDY" userId="7526c38a59edb649" providerId="LiveId" clId="{C4B9C167-FD8B-4BC2-A7D2-B0901F1128A8}" dt="2024-07-27T08:29:28.218" v="2396" actId="20577"/>
        <pc:sldMkLst>
          <pc:docMk/>
          <pc:sldMk cId="0" sldId="259"/>
        </pc:sldMkLst>
        <pc:spChg chg="del mod">
          <ac:chgData name="K.KASEESWAR REDDY" userId="7526c38a59edb649" providerId="LiveId" clId="{C4B9C167-FD8B-4BC2-A7D2-B0901F1128A8}" dt="2024-07-27T08:28:53.425" v="2389" actId="478"/>
          <ac:spMkLst>
            <pc:docMk/>
            <pc:sldMk cId="0" sldId="259"/>
            <ac:spMk id="18" creationId="{00000000-0000-0000-0000-000000000000}"/>
          </ac:spMkLst>
        </pc:spChg>
        <pc:spChg chg="add mod">
          <ac:chgData name="K.KASEESWAR REDDY" userId="7526c38a59edb649" providerId="LiveId" clId="{C4B9C167-FD8B-4BC2-A7D2-B0901F1128A8}" dt="2024-07-27T08:29:28.218" v="2396" actId="20577"/>
          <ac:spMkLst>
            <pc:docMk/>
            <pc:sldMk cId="0" sldId="259"/>
            <ac:spMk id="19" creationId="{5D81D5D3-3B96-76E8-C3EA-20D77EABEC85}"/>
          </ac:spMkLst>
        </pc:spChg>
        <pc:spChg chg="del mod">
          <ac:chgData name="K.KASEESWAR REDDY" userId="7526c38a59edb649" providerId="LiveId" clId="{C4B9C167-FD8B-4BC2-A7D2-B0901F1128A8}" dt="2024-07-23T08:37:55.349" v="706"/>
          <ac:spMkLst>
            <pc:docMk/>
            <pc:sldMk cId="0" sldId="259"/>
            <ac:spMk id="20" creationId="{00000000-0000-0000-0000-000000000000}"/>
          </ac:spMkLst>
        </pc:spChg>
        <pc:spChg chg="add mod">
          <ac:chgData name="K.KASEESWAR REDDY" userId="7526c38a59edb649" providerId="LiveId" clId="{C4B9C167-FD8B-4BC2-A7D2-B0901F1128A8}" dt="2024-07-23T08:43:16.252" v="1441" actId="5793"/>
          <ac:spMkLst>
            <pc:docMk/>
            <pc:sldMk cId="0" sldId="259"/>
            <ac:spMk id="22" creationId="{D8E1D7BE-DBF8-2011-44C1-C28A642AE091}"/>
          </ac:spMkLst>
        </pc:spChg>
        <pc:picChg chg="del">
          <ac:chgData name="K.KASEESWAR REDDY" userId="7526c38a59edb649" providerId="LiveId" clId="{C4B9C167-FD8B-4BC2-A7D2-B0901F1128A8}" dt="2024-07-23T08:34:14.330" v="699" actId="21"/>
          <ac:picMkLst>
            <pc:docMk/>
            <pc:sldMk cId="0" sldId="259"/>
            <ac:picMk id="17" creationId="{00000000-0000-0000-0000-000000000000}"/>
          </ac:picMkLst>
        </pc:picChg>
        <pc:picChg chg="del">
          <ac:chgData name="K.KASEESWAR REDDY" userId="7526c38a59edb649" providerId="LiveId" clId="{C4B9C167-FD8B-4BC2-A7D2-B0901F1128A8}" dt="2024-07-23T08:37:55.346" v="704" actId="478"/>
          <ac:picMkLst>
            <pc:docMk/>
            <pc:sldMk cId="0" sldId="259"/>
            <ac:picMk id="19" creationId="{00000000-0000-0000-0000-000000000000}"/>
          </ac:picMkLst>
        </pc:picChg>
      </pc:sldChg>
      <pc:sldChg chg="addSp delSp modSp mod">
        <pc:chgData name="K.KASEESWAR REDDY" userId="7526c38a59edb649" providerId="LiveId" clId="{C4B9C167-FD8B-4BC2-A7D2-B0901F1128A8}" dt="2024-07-23T08:55:57.446" v="1744" actId="207"/>
        <pc:sldMkLst>
          <pc:docMk/>
          <pc:sldMk cId="0" sldId="260"/>
        </pc:sldMkLst>
        <pc:spChg chg="del mod">
          <ac:chgData name="K.KASEESWAR REDDY" userId="7526c38a59edb649" providerId="LiveId" clId="{C4B9C167-FD8B-4BC2-A7D2-B0901F1128A8}" dt="2024-07-23T08:54:09.138" v="1662" actId="478"/>
          <ac:spMkLst>
            <pc:docMk/>
            <pc:sldMk cId="0" sldId="260"/>
            <ac:spMk id="11" creationId="{00000000-0000-0000-0000-000000000000}"/>
          </ac:spMkLst>
        </pc:spChg>
        <pc:spChg chg="mod">
          <ac:chgData name="K.KASEESWAR REDDY" userId="7526c38a59edb649" providerId="LiveId" clId="{C4B9C167-FD8B-4BC2-A7D2-B0901F1128A8}" dt="2024-07-23T08:55:57.446" v="1744" actId="207"/>
          <ac:spMkLst>
            <pc:docMk/>
            <pc:sldMk cId="0" sldId="260"/>
            <ac:spMk id="12" creationId="{00000000-0000-0000-0000-000000000000}"/>
          </ac:spMkLst>
        </pc:spChg>
        <pc:spChg chg="add mod">
          <ac:chgData name="K.KASEESWAR REDDY" userId="7526c38a59edb649" providerId="LiveId" clId="{C4B9C167-FD8B-4BC2-A7D2-B0901F1128A8}" dt="2024-07-23T08:55:38.978" v="1743" actId="20577"/>
          <ac:spMkLst>
            <pc:docMk/>
            <pc:sldMk cId="0" sldId="260"/>
            <ac:spMk id="14" creationId="{CFBF22BD-2C3A-C349-A607-5D48A6DB0E9C}"/>
          </ac:spMkLst>
        </pc:spChg>
        <pc:picChg chg="del">
          <ac:chgData name="K.KASEESWAR REDDY" userId="7526c38a59edb649" providerId="LiveId" clId="{C4B9C167-FD8B-4BC2-A7D2-B0901F1128A8}" dt="2024-07-23T08:54:11.292" v="1663" actId="478"/>
          <ac:picMkLst>
            <pc:docMk/>
            <pc:sldMk cId="0" sldId="260"/>
            <ac:picMk id="10" creationId="{00000000-0000-0000-0000-000000000000}"/>
          </ac:picMkLst>
        </pc:picChg>
      </pc:sldChg>
      <pc:sldChg chg="addSp delSp modSp mod">
        <pc:chgData name="K.KASEESWAR REDDY" userId="7526c38a59edb649" providerId="LiveId" clId="{C4B9C167-FD8B-4BC2-A7D2-B0901F1128A8}" dt="2024-07-29T06:45:26.056" v="2740" actId="14100"/>
        <pc:sldMkLst>
          <pc:docMk/>
          <pc:sldMk cId="0" sldId="261"/>
        </pc:sldMkLst>
        <pc:spChg chg="del mod">
          <ac:chgData name="K.KASEESWAR REDDY" userId="7526c38a59edb649" providerId="LiveId" clId="{C4B9C167-FD8B-4BC2-A7D2-B0901F1128A8}" dt="2024-07-23T08:57:14.247" v="1748" actId="478"/>
          <ac:spMkLst>
            <pc:docMk/>
            <pc:sldMk cId="0" sldId="261"/>
            <ac:spMk id="11" creationId="{00000000-0000-0000-0000-000000000000}"/>
          </ac:spMkLst>
        </pc:spChg>
        <pc:spChg chg="add mod">
          <ac:chgData name="K.KASEESWAR REDDY" userId="7526c38a59edb649" providerId="LiveId" clId="{C4B9C167-FD8B-4BC2-A7D2-B0901F1128A8}" dt="2024-07-29T06:45:26.056" v="2740" actId="14100"/>
          <ac:spMkLst>
            <pc:docMk/>
            <pc:sldMk cId="0" sldId="261"/>
            <ac:spMk id="11" creationId="{A1C8261D-EC11-E569-819E-4E0FFFBBC12A}"/>
          </ac:spMkLst>
        </pc:spChg>
        <pc:spChg chg="del mod">
          <ac:chgData name="K.KASEESWAR REDDY" userId="7526c38a59edb649" providerId="LiveId" clId="{C4B9C167-FD8B-4BC2-A7D2-B0901F1128A8}" dt="2024-07-29T06:44:04.236" v="2675" actId="478"/>
          <ac:spMkLst>
            <pc:docMk/>
            <pc:sldMk cId="0" sldId="261"/>
            <ac:spMk id="12" creationId="{00000000-0000-0000-0000-000000000000}"/>
          </ac:spMkLst>
        </pc:spChg>
        <pc:spChg chg="add mod">
          <ac:chgData name="K.KASEESWAR REDDY" userId="7526c38a59edb649" providerId="LiveId" clId="{C4B9C167-FD8B-4BC2-A7D2-B0901F1128A8}" dt="2024-07-23T08:58:55.088" v="1840" actId="20577"/>
          <ac:spMkLst>
            <pc:docMk/>
            <pc:sldMk cId="0" sldId="261"/>
            <ac:spMk id="14" creationId="{E43E7ED0-812D-BC06-AA2B-FB27369C92FC}"/>
          </ac:spMkLst>
        </pc:spChg>
        <pc:picChg chg="del">
          <ac:chgData name="K.KASEESWAR REDDY" userId="7526c38a59edb649" providerId="LiveId" clId="{C4B9C167-FD8B-4BC2-A7D2-B0901F1128A8}" dt="2024-07-23T08:57:17.602" v="1749" actId="478"/>
          <ac:picMkLst>
            <pc:docMk/>
            <pc:sldMk cId="0" sldId="261"/>
            <ac:picMk id="10" creationId="{00000000-0000-0000-0000-000000000000}"/>
          </ac:picMkLst>
        </pc:picChg>
      </pc:sldChg>
      <pc:sldChg chg="addSp delSp modSp mod">
        <pc:chgData name="K.KASEESWAR REDDY" userId="7526c38a59edb649" providerId="LiveId" clId="{C4B9C167-FD8B-4BC2-A7D2-B0901F1128A8}" dt="2024-07-23T09:16:30.818" v="2308" actId="20577"/>
        <pc:sldMkLst>
          <pc:docMk/>
          <pc:sldMk cId="0" sldId="262"/>
        </pc:sldMkLst>
        <pc:spChg chg="del mod">
          <ac:chgData name="K.KASEESWAR REDDY" userId="7526c38a59edb649" providerId="LiveId" clId="{C4B9C167-FD8B-4BC2-A7D2-B0901F1128A8}" dt="2024-07-23T09:12:50.934" v="2177" actId="478"/>
          <ac:spMkLst>
            <pc:docMk/>
            <pc:sldMk cId="0" sldId="262"/>
            <ac:spMk id="10" creationId="{00000000-0000-0000-0000-000000000000}"/>
          </ac:spMkLst>
        </pc:spChg>
        <pc:spChg chg="mod">
          <ac:chgData name="K.KASEESWAR REDDY" userId="7526c38a59edb649" providerId="LiveId" clId="{C4B9C167-FD8B-4BC2-A7D2-B0901F1128A8}" dt="2024-07-23T09:16:30.818" v="2308" actId="20577"/>
          <ac:spMkLst>
            <pc:docMk/>
            <pc:sldMk cId="0" sldId="262"/>
            <ac:spMk id="11" creationId="{00000000-0000-0000-0000-000000000000}"/>
          </ac:spMkLst>
        </pc:spChg>
        <pc:spChg chg="add mod">
          <ac:chgData name="K.KASEESWAR REDDY" userId="7526c38a59edb649" providerId="LiveId" clId="{C4B9C167-FD8B-4BC2-A7D2-B0901F1128A8}" dt="2024-07-23T09:16:13.152" v="2297" actId="1035"/>
          <ac:spMkLst>
            <pc:docMk/>
            <pc:sldMk cId="0" sldId="262"/>
            <ac:spMk id="13" creationId="{A04A1D9E-F6F8-998B-90D4-D15022CC1E7C}"/>
          </ac:spMkLst>
        </pc:spChg>
        <pc:grpChg chg="del">
          <ac:chgData name="K.KASEESWAR REDDY" userId="7526c38a59edb649" providerId="LiveId" clId="{C4B9C167-FD8B-4BC2-A7D2-B0901F1128A8}" dt="2024-07-23T09:13:40.219" v="2220" actId="478"/>
          <ac:grpSpMkLst>
            <pc:docMk/>
            <pc:sldMk cId="0" sldId="262"/>
            <ac:grpSpMk id="3" creationId="{00000000-0000-0000-0000-000000000000}"/>
          </ac:grpSpMkLst>
        </pc:grpChg>
        <pc:grpChg chg="del">
          <ac:chgData name="K.KASEESWAR REDDY" userId="7526c38a59edb649" providerId="LiveId" clId="{C4B9C167-FD8B-4BC2-A7D2-B0901F1128A8}" dt="2024-07-23T09:13:08.031" v="2181" actId="478"/>
          <ac:grpSpMkLst>
            <pc:docMk/>
            <pc:sldMk cId="0" sldId="262"/>
            <ac:grpSpMk id="6" creationId="{00000000-0000-0000-0000-000000000000}"/>
          </ac:grpSpMkLst>
        </pc:grpChg>
        <pc:picChg chg="del">
          <ac:chgData name="K.KASEESWAR REDDY" userId="7526c38a59edb649" providerId="LiveId" clId="{C4B9C167-FD8B-4BC2-A7D2-B0901F1128A8}" dt="2024-07-23T09:13:03.573" v="2180" actId="478"/>
          <ac:picMkLst>
            <pc:docMk/>
            <pc:sldMk cId="0" sldId="262"/>
            <ac:picMk id="2" creationId="{00000000-0000-0000-0000-000000000000}"/>
          </ac:picMkLst>
        </pc:picChg>
      </pc:sldChg>
      <pc:sldChg chg="modSp del">
        <pc:chgData name="K.KASEESWAR REDDY" userId="7526c38a59edb649" providerId="LiveId" clId="{C4B9C167-FD8B-4BC2-A7D2-B0901F1128A8}" dt="2024-07-23T09:07:58.470" v="2175" actId="47"/>
        <pc:sldMkLst>
          <pc:docMk/>
          <pc:sldMk cId="0" sldId="263"/>
        </pc:sldMkLst>
        <pc:spChg chg="mod">
          <ac:chgData name="K.KASEESWAR REDDY" userId="7526c38a59edb649" providerId="LiveId" clId="{C4B9C167-FD8B-4BC2-A7D2-B0901F1128A8}" dt="2024-07-23T08:50:10.470" v="1576"/>
          <ac:spMkLst>
            <pc:docMk/>
            <pc:sldMk cId="0" sldId="263"/>
            <ac:spMk id="11" creationId="{00000000-0000-0000-0000-000000000000}"/>
          </ac:spMkLst>
        </pc:spChg>
      </pc:sldChg>
      <pc:sldChg chg="delSp modSp mod">
        <pc:chgData name="K.KASEESWAR REDDY" userId="7526c38a59edb649" providerId="LiveId" clId="{C4B9C167-FD8B-4BC2-A7D2-B0901F1128A8}" dt="2024-07-23T09:18:50.571" v="2388" actId="14100"/>
        <pc:sldMkLst>
          <pc:docMk/>
          <pc:sldMk cId="0" sldId="264"/>
        </pc:sldMkLst>
        <pc:spChg chg="mod">
          <ac:chgData name="K.KASEESWAR REDDY" userId="7526c38a59edb649" providerId="LiveId" clId="{C4B9C167-FD8B-4BC2-A7D2-B0901F1128A8}" dt="2024-07-23T09:18:50.571" v="2388" actId="14100"/>
          <ac:spMkLst>
            <pc:docMk/>
            <pc:sldMk cId="0" sldId="264"/>
            <ac:spMk id="18" creationId="{00000000-0000-0000-0000-000000000000}"/>
          </ac:spMkLst>
        </pc:spChg>
        <pc:spChg chg="mod">
          <ac:chgData name="K.KASEESWAR REDDY" userId="7526c38a59edb649" providerId="LiveId" clId="{C4B9C167-FD8B-4BC2-A7D2-B0901F1128A8}" dt="2024-07-23T08:18:37.338" v="393" actId="255"/>
          <ac:spMkLst>
            <pc:docMk/>
            <pc:sldMk cId="0" sldId="264"/>
            <ac:spMk id="19" creationId="{00000000-0000-0000-0000-000000000000}"/>
          </ac:spMkLst>
        </pc:spChg>
        <pc:picChg chg="del">
          <ac:chgData name="K.KASEESWAR REDDY" userId="7526c38a59edb649" providerId="LiveId" clId="{C4B9C167-FD8B-4BC2-A7D2-B0901F1128A8}" dt="2024-07-23T08:13:46.130" v="271" actId="21"/>
          <ac:picMkLst>
            <pc:docMk/>
            <pc:sldMk cId="0" sldId="264"/>
            <ac:picMk id="17" creationId="{00000000-0000-0000-0000-000000000000}"/>
          </ac:picMkLst>
        </pc:picChg>
      </pc:sldChg>
      <pc:sldChg chg="addSp delSp modSp mod">
        <pc:chgData name="K.KASEESWAR REDDY" userId="7526c38a59edb649" providerId="LiveId" clId="{C4B9C167-FD8B-4BC2-A7D2-B0901F1128A8}" dt="2024-07-23T09:06:44.822" v="2174" actId="255"/>
        <pc:sldMkLst>
          <pc:docMk/>
          <pc:sldMk cId="0" sldId="265"/>
        </pc:sldMkLst>
        <pc:spChg chg="del mod">
          <ac:chgData name="K.KASEESWAR REDDY" userId="7526c38a59edb649" providerId="LiveId" clId="{C4B9C167-FD8B-4BC2-A7D2-B0901F1128A8}" dt="2024-07-23T09:05:14.271" v="2054" actId="478"/>
          <ac:spMkLst>
            <pc:docMk/>
            <pc:sldMk cId="0" sldId="265"/>
            <ac:spMk id="22" creationId="{00000000-0000-0000-0000-000000000000}"/>
          </ac:spMkLst>
        </pc:spChg>
        <pc:spChg chg="mod">
          <ac:chgData name="K.KASEESWAR REDDY" userId="7526c38a59edb649" providerId="LiveId" clId="{C4B9C167-FD8B-4BC2-A7D2-B0901F1128A8}" dt="2024-07-23T09:06:44.822" v="2174" actId="255"/>
          <ac:spMkLst>
            <pc:docMk/>
            <pc:sldMk cId="0" sldId="265"/>
            <ac:spMk id="23" creationId="{00000000-0000-0000-0000-000000000000}"/>
          </ac:spMkLst>
        </pc:spChg>
        <pc:spChg chg="add mod">
          <ac:chgData name="K.KASEESWAR REDDY" userId="7526c38a59edb649" providerId="LiveId" clId="{C4B9C167-FD8B-4BC2-A7D2-B0901F1128A8}" dt="2024-07-23T09:06:36.979" v="2173" actId="1036"/>
          <ac:spMkLst>
            <pc:docMk/>
            <pc:sldMk cId="0" sldId="265"/>
            <ac:spMk id="27" creationId="{9AD57417-B88A-9A8D-65D2-0BB4B5330417}"/>
          </ac:spMkLst>
        </pc:spChg>
        <pc:picChg chg="del">
          <ac:chgData name="K.KASEESWAR REDDY" userId="7526c38a59edb649" providerId="LiveId" clId="{C4B9C167-FD8B-4BC2-A7D2-B0901F1128A8}" dt="2024-07-23T08:44:25.644" v="1442" actId="478"/>
          <ac:picMkLst>
            <pc:docMk/>
            <pc:sldMk cId="0" sldId="265"/>
            <ac:picMk id="24" creationId="{00000000-0000-0000-0000-000000000000}"/>
          </ac:picMkLst>
        </pc:picChg>
        <pc:picChg chg="del">
          <ac:chgData name="K.KASEESWAR REDDY" userId="7526c38a59edb649" providerId="LiveId" clId="{C4B9C167-FD8B-4BC2-A7D2-B0901F1128A8}" dt="2024-07-23T08:44:27.670" v="1443" actId="478"/>
          <ac:picMkLst>
            <pc:docMk/>
            <pc:sldMk cId="0" sldId="265"/>
            <ac:picMk id="25" creationId="{00000000-0000-0000-0000-000000000000}"/>
          </ac:picMkLst>
        </pc:picChg>
      </pc:sldChg>
      <pc:sldChg chg="modSp mod">
        <pc:chgData name="K.KASEESWAR REDDY" userId="7526c38a59edb649" providerId="LiveId" clId="{C4B9C167-FD8B-4BC2-A7D2-B0901F1128A8}" dt="2024-07-23T08:48:37.966" v="1557" actId="14100"/>
        <pc:sldMkLst>
          <pc:docMk/>
          <pc:sldMk cId="0" sldId="266"/>
        </pc:sldMkLst>
        <pc:spChg chg="mod">
          <ac:chgData name="K.KASEESWAR REDDY" userId="7526c38a59edb649" providerId="LiveId" clId="{C4B9C167-FD8B-4BC2-A7D2-B0901F1128A8}" dt="2024-07-23T08:47:35.313" v="1503" actId="1076"/>
          <ac:spMkLst>
            <pc:docMk/>
            <pc:sldMk cId="0" sldId="266"/>
            <ac:spMk id="21" creationId="{00000000-0000-0000-0000-000000000000}"/>
          </ac:spMkLst>
        </pc:spChg>
        <pc:spChg chg="mod">
          <ac:chgData name="K.KASEESWAR REDDY" userId="7526c38a59edb649" providerId="LiveId" clId="{C4B9C167-FD8B-4BC2-A7D2-B0901F1128A8}" dt="2024-07-23T08:48:37.966" v="1557" actId="14100"/>
          <ac:spMkLst>
            <pc:docMk/>
            <pc:sldMk cId="0" sldId="266"/>
            <ac:spMk id="22" creationId="{00000000-0000-0000-0000-000000000000}"/>
          </ac:spMkLst>
        </pc:spChg>
      </pc:sldChg>
      <pc:sldChg chg="delSp modSp mod">
        <pc:chgData name="K.KASEESWAR REDDY" userId="7526c38a59edb649" providerId="LiveId" clId="{C4B9C167-FD8B-4BC2-A7D2-B0901F1128A8}" dt="2024-07-23T08:49:52.773" v="1574" actId="1076"/>
        <pc:sldMkLst>
          <pc:docMk/>
          <pc:sldMk cId="0" sldId="267"/>
        </pc:sldMkLst>
        <pc:spChg chg="mod">
          <ac:chgData name="K.KASEESWAR REDDY" userId="7526c38a59edb649" providerId="LiveId" clId="{C4B9C167-FD8B-4BC2-A7D2-B0901F1128A8}" dt="2024-07-23T08:49:52.773" v="1574" actId="1076"/>
          <ac:spMkLst>
            <pc:docMk/>
            <pc:sldMk cId="0" sldId="267"/>
            <ac:spMk id="19" creationId="{00000000-0000-0000-0000-000000000000}"/>
          </ac:spMkLst>
        </pc:spChg>
        <pc:spChg chg="del mod">
          <ac:chgData name="K.KASEESWAR REDDY" userId="7526c38a59edb649" providerId="LiveId" clId="{C4B9C167-FD8B-4BC2-A7D2-B0901F1128A8}" dt="2024-07-23T08:49:13.232" v="1564" actId="478"/>
          <ac:spMkLst>
            <pc:docMk/>
            <pc:sldMk cId="0" sldId="267"/>
            <ac:spMk id="20" creationId="{00000000-0000-0000-0000-000000000000}"/>
          </ac:spMkLst>
        </pc:spChg>
        <pc:grpChg chg="del">
          <ac:chgData name="K.KASEESWAR REDDY" userId="7526c38a59edb649" providerId="LiveId" clId="{C4B9C167-FD8B-4BC2-A7D2-B0901F1128A8}" dt="2024-07-23T08:49:05.003" v="1561" actId="478"/>
          <ac:grpSpMkLst>
            <pc:docMk/>
            <pc:sldMk cId="0" sldId="267"/>
            <ac:grpSpMk id="9" creationId="{00000000-0000-0000-0000-000000000000}"/>
          </ac:grpSpMkLst>
        </pc:grpChg>
        <pc:grpChg chg="del">
          <ac:chgData name="K.KASEESWAR REDDY" userId="7526c38a59edb649" providerId="LiveId" clId="{C4B9C167-FD8B-4BC2-A7D2-B0901F1128A8}" dt="2024-07-23T08:49:03.001" v="1560" actId="478"/>
          <ac:grpSpMkLst>
            <pc:docMk/>
            <pc:sldMk cId="0" sldId="267"/>
            <ac:grpSpMk id="12" creationId="{00000000-0000-0000-0000-000000000000}"/>
          </ac:grpSpMkLst>
        </pc:grpChg>
        <pc:grpChg chg="del">
          <ac:chgData name="K.KASEESWAR REDDY" userId="7526c38a59edb649" providerId="LiveId" clId="{C4B9C167-FD8B-4BC2-A7D2-B0901F1128A8}" dt="2024-07-23T08:49:07.348" v="1562" actId="478"/>
          <ac:grpSpMkLst>
            <pc:docMk/>
            <pc:sldMk cId="0" sldId="267"/>
            <ac:grpSpMk id="15" creationId="{00000000-0000-0000-0000-000000000000}"/>
          </ac:grpSpMkLst>
        </pc:grpChg>
        <pc:grpChg chg="del">
          <ac:chgData name="K.KASEESWAR REDDY" userId="7526c38a59edb649" providerId="LiveId" clId="{C4B9C167-FD8B-4BC2-A7D2-B0901F1128A8}" dt="2024-07-23T08:49:00.556" v="1559" actId="478"/>
          <ac:grpSpMkLst>
            <pc:docMk/>
            <pc:sldMk cId="0" sldId="267"/>
            <ac:grpSpMk id="21" creationId="{00000000-0000-0000-0000-000000000000}"/>
          </ac:grpSpMkLst>
        </pc:grpChg>
        <pc:grpChg chg="del">
          <ac:chgData name="K.KASEESWAR REDDY" userId="7526c38a59edb649" providerId="LiveId" clId="{C4B9C167-FD8B-4BC2-A7D2-B0901F1128A8}" dt="2024-07-23T08:48:58.314" v="1558" actId="478"/>
          <ac:grpSpMkLst>
            <pc:docMk/>
            <pc:sldMk cId="0" sldId="267"/>
            <ac:grpSpMk id="28" creationId="{00000000-0000-0000-0000-000000000000}"/>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5600" b="1" i="0">
                <a:solidFill>
                  <a:schemeClr val="tx1"/>
                </a:solidFill>
                <a:latin typeface="Arial"/>
                <a:cs typeface="Arial"/>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0">
                <a:solidFill>
                  <a:schemeClr val="tx1"/>
                </a:solidFill>
                <a:latin typeface="Arial"/>
                <a:cs typeface="Arial"/>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3F3F3"/>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5038" y="-9359"/>
            <a:ext cx="3058410" cy="1533511"/>
          </a:xfrm>
          <a:prstGeom prst="rect">
            <a:avLst/>
          </a:prstGeom>
        </p:spPr>
      </p:pic>
      <p:sp>
        <p:nvSpPr>
          <p:cNvPr id="18" name="bg object 18"/>
          <p:cNvSpPr/>
          <p:nvPr/>
        </p:nvSpPr>
        <p:spPr>
          <a:xfrm>
            <a:off x="17322418" y="0"/>
            <a:ext cx="965835" cy="916305"/>
          </a:xfrm>
          <a:custGeom>
            <a:avLst/>
            <a:gdLst/>
            <a:ahLst/>
            <a:cxnLst/>
            <a:rect l="l" t="t" r="r" b="b"/>
            <a:pathLst>
              <a:path w="965834" h="916305">
                <a:moveTo>
                  <a:pt x="506900" y="0"/>
                </a:moveTo>
                <a:lnTo>
                  <a:pt x="488345" y="0"/>
                </a:lnTo>
                <a:lnTo>
                  <a:pt x="487646" y="4151"/>
                </a:lnTo>
                <a:lnTo>
                  <a:pt x="475680" y="47486"/>
                </a:lnTo>
                <a:lnTo>
                  <a:pt x="459456" y="89850"/>
                </a:lnTo>
                <a:lnTo>
                  <a:pt x="439280" y="130944"/>
                </a:lnTo>
                <a:lnTo>
                  <a:pt x="415457" y="170467"/>
                </a:lnTo>
                <a:lnTo>
                  <a:pt x="388292" y="208123"/>
                </a:lnTo>
                <a:lnTo>
                  <a:pt x="358091" y="243610"/>
                </a:lnTo>
                <a:lnTo>
                  <a:pt x="325158" y="276632"/>
                </a:lnTo>
                <a:lnTo>
                  <a:pt x="289800" y="306888"/>
                </a:lnTo>
                <a:lnTo>
                  <a:pt x="252320" y="334079"/>
                </a:lnTo>
                <a:lnTo>
                  <a:pt x="213025" y="357908"/>
                </a:lnTo>
                <a:lnTo>
                  <a:pt x="172220" y="378075"/>
                </a:lnTo>
                <a:lnTo>
                  <a:pt x="130209" y="394280"/>
                </a:lnTo>
                <a:lnTo>
                  <a:pt x="87299" y="406225"/>
                </a:lnTo>
                <a:lnTo>
                  <a:pt x="43794" y="413612"/>
                </a:lnTo>
                <a:lnTo>
                  <a:pt x="0" y="416140"/>
                </a:lnTo>
                <a:lnTo>
                  <a:pt x="43794" y="418669"/>
                </a:lnTo>
                <a:lnTo>
                  <a:pt x="87299" y="426055"/>
                </a:lnTo>
                <a:lnTo>
                  <a:pt x="130209" y="437998"/>
                </a:lnTo>
                <a:lnTo>
                  <a:pt x="172220" y="454199"/>
                </a:lnTo>
                <a:lnTo>
                  <a:pt x="213025" y="474357"/>
                </a:lnTo>
                <a:lnTo>
                  <a:pt x="252320" y="498173"/>
                </a:lnTo>
                <a:lnTo>
                  <a:pt x="289800" y="525347"/>
                </a:lnTo>
                <a:lnTo>
                  <a:pt x="325158" y="555579"/>
                </a:lnTo>
                <a:lnTo>
                  <a:pt x="358091" y="588570"/>
                </a:lnTo>
                <a:lnTo>
                  <a:pt x="388292" y="624019"/>
                </a:lnTo>
                <a:lnTo>
                  <a:pt x="415457" y="661626"/>
                </a:lnTo>
                <a:lnTo>
                  <a:pt x="439280" y="701093"/>
                </a:lnTo>
                <a:lnTo>
                  <a:pt x="459456" y="742118"/>
                </a:lnTo>
                <a:lnTo>
                  <a:pt x="475680" y="784402"/>
                </a:lnTo>
                <a:lnTo>
                  <a:pt x="487646" y="827645"/>
                </a:lnTo>
                <a:lnTo>
                  <a:pt x="495050" y="871547"/>
                </a:lnTo>
                <a:lnTo>
                  <a:pt x="497585" y="915809"/>
                </a:lnTo>
                <a:lnTo>
                  <a:pt x="500142" y="871547"/>
                </a:lnTo>
                <a:lnTo>
                  <a:pt x="507604" y="827645"/>
                </a:lnTo>
                <a:lnTo>
                  <a:pt x="519662" y="784402"/>
                </a:lnTo>
                <a:lnTo>
                  <a:pt x="536008" y="742118"/>
                </a:lnTo>
                <a:lnTo>
                  <a:pt x="556331" y="701093"/>
                </a:lnTo>
                <a:lnTo>
                  <a:pt x="580323" y="661626"/>
                </a:lnTo>
                <a:lnTo>
                  <a:pt x="607673" y="624019"/>
                </a:lnTo>
                <a:lnTo>
                  <a:pt x="638073" y="588570"/>
                </a:lnTo>
                <a:lnTo>
                  <a:pt x="671212" y="555579"/>
                </a:lnTo>
                <a:lnTo>
                  <a:pt x="706783" y="525347"/>
                </a:lnTo>
                <a:lnTo>
                  <a:pt x="744474" y="498173"/>
                </a:lnTo>
                <a:lnTo>
                  <a:pt x="783977" y="474357"/>
                </a:lnTo>
                <a:lnTo>
                  <a:pt x="824982" y="454199"/>
                </a:lnTo>
                <a:lnTo>
                  <a:pt x="867181" y="437998"/>
                </a:lnTo>
                <a:lnTo>
                  <a:pt x="910262" y="426055"/>
                </a:lnTo>
                <a:lnTo>
                  <a:pt x="953918" y="418669"/>
                </a:lnTo>
                <a:lnTo>
                  <a:pt x="965602" y="417996"/>
                </a:lnTo>
                <a:lnTo>
                  <a:pt x="965602" y="414284"/>
                </a:lnTo>
                <a:lnTo>
                  <a:pt x="910262" y="406225"/>
                </a:lnTo>
                <a:lnTo>
                  <a:pt x="867181" y="394280"/>
                </a:lnTo>
                <a:lnTo>
                  <a:pt x="824982" y="378075"/>
                </a:lnTo>
                <a:lnTo>
                  <a:pt x="783977" y="357908"/>
                </a:lnTo>
                <a:lnTo>
                  <a:pt x="744474" y="334079"/>
                </a:lnTo>
                <a:lnTo>
                  <a:pt x="706783" y="306888"/>
                </a:lnTo>
                <a:lnTo>
                  <a:pt x="671212" y="276632"/>
                </a:lnTo>
                <a:lnTo>
                  <a:pt x="638073" y="243610"/>
                </a:lnTo>
                <a:lnTo>
                  <a:pt x="607673" y="208123"/>
                </a:lnTo>
                <a:lnTo>
                  <a:pt x="580323" y="170467"/>
                </a:lnTo>
                <a:lnTo>
                  <a:pt x="556331" y="130944"/>
                </a:lnTo>
                <a:lnTo>
                  <a:pt x="536008" y="89850"/>
                </a:lnTo>
                <a:lnTo>
                  <a:pt x="519662" y="47486"/>
                </a:lnTo>
                <a:lnTo>
                  <a:pt x="507604" y="4151"/>
                </a:lnTo>
                <a:lnTo>
                  <a:pt x="506900" y="0"/>
                </a:lnTo>
                <a:close/>
              </a:path>
            </a:pathLst>
          </a:custGeom>
          <a:solidFill>
            <a:srgbClr val="36D636"/>
          </a:solidFill>
        </p:spPr>
        <p:txBody>
          <a:bodyPr wrap="square" lIns="0" tIns="0" rIns="0" bIns="0" rtlCol="0"/>
          <a:lstStyle/>
          <a:p>
            <a:endParaRPr/>
          </a:p>
        </p:txBody>
      </p:sp>
      <p:sp>
        <p:nvSpPr>
          <p:cNvPr id="19" name="bg object 19"/>
          <p:cNvSpPr/>
          <p:nvPr/>
        </p:nvSpPr>
        <p:spPr>
          <a:xfrm>
            <a:off x="17322494" y="0"/>
            <a:ext cx="965835" cy="916305"/>
          </a:xfrm>
          <a:custGeom>
            <a:avLst/>
            <a:gdLst/>
            <a:ahLst/>
            <a:cxnLst/>
            <a:rect l="l" t="t" r="r" b="b"/>
            <a:pathLst>
              <a:path w="965834" h="916305">
                <a:moveTo>
                  <a:pt x="497446" y="915851"/>
                </a:moveTo>
                <a:lnTo>
                  <a:pt x="494912" y="871590"/>
                </a:lnTo>
                <a:lnTo>
                  <a:pt x="487512" y="827689"/>
                </a:lnTo>
                <a:lnTo>
                  <a:pt x="475551" y="784447"/>
                </a:lnTo>
                <a:lnTo>
                  <a:pt x="459335" y="742164"/>
                </a:lnTo>
                <a:lnTo>
                  <a:pt x="439169" y="701140"/>
                </a:lnTo>
                <a:lnTo>
                  <a:pt x="415356" y="661676"/>
                </a:lnTo>
                <a:lnTo>
                  <a:pt x="388202" y="624069"/>
                </a:lnTo>
                <a:lnTo>
                  <a:pt x="358013" y="588621"/>
                </a:lnTo>
                <a:lnTo>
                  <a:pt x="325092" y="555632"/>
                </a:lnTo>
                <a:lnTo>
                  <a:pt x="289746" y="525401"/>
                </a:lnTo>
                <a:lnTo>
                  <a:pt x="252278" y="498227"/>
                </a:lnTo>
                <a:lnTo>
                  <a:pt x="212993" y="474412"/>
                </a:lnTo>
                <a:lnTo>
                  <a:pt x="172198" y="454254"/>
                </a:lnTo>
                <a:lnTo>
                  <a:pt x="130196" y="438054"/>
                </a:lnTo>
                <a:lnTo>
                  <a:pt x="87292" y="426111"/>
                </a:lnTo>
                <a:lnTo>
                  <a:pt x="43792" y="418726"/>
                </a:lnTo>
                <a:lnTo>
                  <a:pt x="0" y="416197"/>
                </a:lnTo>
                <a:lnTo>
                  <a:pt x="43792" y="413668"/>
                </a:lnTo>
                <a:lnTo>
                  <a:pt x="87292" y="406282"/>
                </a:lnTo>
                <a:lnTo>
                  <a:pt x="130196" y="394336"/>
                </a:lnTo>
                <a:lnTo>
                  <a:pt x="172198" y="378130"/>
                </a:lnTo>
                <a:lnTo>
                  <a:pt x="212993" y="357964"/>
                </a:lnTo>
                <a:lnTo>
                  <a:pt x="252278" y="334135"/>
                </a:lnTo>
                <a:lnTo>
                  <a:pt x="289746" y="306942"/>
                </a:lnTo>
                <a:lnTo>
                  <a:pt x="325092" y="276686"/>
                </a:lnTo>
                <a:lnTo>
                  <a:pt x="358013" y="243663"/>
                </a:lnTo>
                <a:lnTo>
                  <a:pt x="388202" y="208175"/>
                </a:lnTo>
                <a:lnTo>
                  <a:pt x="415356" y="170519"/>
                </a:lnTo>
                <a:lnTo>
                  <a:pt x="439169" y="130995"/>
                </a:lnTo>
                <a:lnTo>
                  <a:pt x="459335" y="89901"/>
                </a:lnTo>
                <a:lnTo>
                  <a:pt x="475551" y="47536"/>
                </a:lnTo>
                <a:lnTo>
                  <a:pt x="487512" y="4199"/>
                </a:lnTo>
                <a:lnTo>
                  <a:pt x="488218" y="0"/>
                </a:lnTo>
              </a:path>
              <a:path w="965834" h="916305">
                <a:moveTo>
                  <a:pt x="506756" y="0"/>
                </a:moveTo>
                <a:lnTo>
                  <a:pt x="519533" y="47536"/>
                </a:lnTo>
                <a:lnTo>
                  <a:pt x="535885" y="89901"/>
                </a:lnTo>
                <a:lnTo>
                  <a:pt x="556217" y="130995"/>
                </a:lnTo>
                <a:lnTo>
                  <a:pt x="580217" y="170519"/>
                </a:lnTo>
                <a:lnTo>
                  <a:pt x="607578" y="208175"/>
                </a:lnTo>
                <a:lnTo>
                  <a:pt x="637988" y="243663"/>
                </a:lnTo>
                <a:lnTo>
                  <a:pt x="671138" y="276686"/>
                </a:lnTo>
                <a:lnTo>
                  <a:pt x="706718" y="306942"/>
                </a:lnTo>
                <a:lnTo>
                  <a:pt x="744419" y="334135"/>
                </a:lnTo>
                <a:lnTo>
                  <a:pt x="783931" y="357964"/>
                </a:lnTo>
                <a:lnTo>
                  <a:pt x="824944" y="378130"/>
                </a:lnTo>
                <a:lnTo>
                  <a:pt x="867149" y="394336"/>
                </a:lnTo>
                <a:lnTo>
                  <a:pt x="910235" y="406282"/>
                </a:lnTo>
                <a:lnTo>
                  <a:pt x="953893" y="413668"/>
                </a:lnTo>
                <a:lnTo>
                  <a:pt x="965528" y="414338"/>
                </a:lnTo>
              </a:path>
              <a:path w="965834" h="916305">
                <a:moveTo>
                  <a:pt x="965528" y="418056"/>
                </a:moveTo>
                <a:lnTo>
                  <a:pt x="910235" y="426111"/>
                </a:lnTo>
                <a:lnTo>
                  <a:pt x="867149" y="438054"/>
                </a:lnTo>
                <a:lnTo>
                  <a:pt x="824944" y="454254"/>
                </a:lnTo>
                <a:lnTo>
                  <a:pt x="783931" y="474412"/>
                </a:lnTo>
                <a:lnTo>
                  <a:pt x="744419" y="498227"/>
                </a:lnTo>
                <a:lnTo>
                  <a:pt x="706718" y="525401"/>
                </a:lnTo>
                <a:lnTo>
                  <a:pt x="671138" y="555632"/>
                </a:lnTo>
                <a:lnTo>
                  <a:pt x="637988" y="588621"/>
                </a:lnTo>
                <a:lnTo>
                  <a:pt x="607578" y="624069"/>
                </a:lnTo>
                <a:lnTo>
                  <a:pt x="580217" y="661676"/>
                </a:lnTo>
                <a:lnTo>
                  <a:pt x="556217" y="701140"/>
                </a:lnTo>
                <a:lnTo>
                  <a:pt x="535885" y="742164"/>
                </a:lnTo>
                <a:lnTo>
                  <a:pt x="519533" y="784447"/>
                </a:lnTo>
                <a:lnTo>
                  <a:pt x="507469" y="827689"/>
                </a:lnTo>
                <a:lnTo>
                  <a:pt x="500003" y="871590"/>
                </a:lnTo>
                <a:lnTo>
                  <a:pt x="497446" y="915851"/>
                </a:lnTo>
              </a:path>
            </a:pathLst>
          </a:custGeom>
          <a:ln w="18718">
            <a:solidFill>
              <a:srgbClr val="36D636"/>
            </a:solidFill>
          </a:ln>
        </p:spPr>
        <p:txBody>
          <a:bodyPr wrap="square" lIns="0" tIns="0" rIns="0" bIns="0" rtlCol="0"/>
          <a:lstStyle/>
          <a:p>
            <a:endParaRPr/>
          </a:p>
        </p:txBody>
      </p:sp>
      <p:sp>
        <p:nvSpPr>
          <p:cNvPr id="20" name="bg object 20"/>
          <p:cNvSpPr/>
          <p:nvPr/>
        </p:nvSpPr>
        <p:spPr>
          <a:xfrm>
            <a:off x="17322418" y="840931"/>
            <a:ext cx="965835" cy="1000125"/>
          </a:xfrm>
          <a:custGeom>
            <a:avLst/>
            <a:gdLst/>
            <a:ahLst/>
            <a:cxnLst/>
            <a:rect l="l" t="t" r="r" b="b"/>
            <a:pathLst>
              <a:path w="965834" h="1000125">
                <a:moveTo>
                  <a:pt x="497585" y="0"/>
                </a:moveTo>
                <a:lnTo>
                  <a:pt x="495050" y="44382"/>
                </a:lnTo>
                <a:lnTo>
                  <a:pt x="487646" y="88390"/>
                </a:lnTo>
                <a:lnTo>
                  <a:pt x="475680" y="131726"/>
                </a:lnTo>
                <a:lnTo>
                  <a:pt x="459456" y="174089"/>
                </a:lnTo>
                <a:lnTo>
                  <a:pt x="439280" y="215183"/>
                </a:lnTo>
                <a:lnTo>
                  <a:pt x="415457" y="254706"/>
                </a:lnTo>
                <a:lnTo>
                  <a:pt x="388292" y="292362"/>
                </a:lnTo>
                <a:lnTo>
                  <a:pt x="358091" y="327849"/>
                </a:lnTo>
                <a:lnTo>
                  <a:pt x="325158" y="360871"/>
                </a:lnTo>
                <a:lnTo>
                  <a:pt x="289800" y="391127"/>
                </a:lnTo>
                <a:lnTo>
                  <a:pt x="252320" y="418319"/>
                </a:lnTo>
                <a:lnTo>
                  <a:pt x="213025" y="442147"/>
                </a:lnTo>
                <a:lnTo>
                  <a:pt x="172220" y="462314"/>
                </a:lnTo>
                <a:lnTo>
                  <a:pt x="130209" y="478519"/>
                </a:lnTo>
                <a:lnTo>
                  <a:pt x="87299" y="490464"/>
                </a:lnTo>
                <a:lnTo>
                  <a:pt x="43794" y="497851"/>
                </a:lnTo>
                <a:lnTo>
                  <a:pt x="0" y="500379"/>
                </a:lnTo>
                <a:lnTo>
                  <a:pt x="43794" y="502908"/>
                </a:lnTo>
                <a:lnTo>
                  <a:pt x="87299" y="510294"/>
                </a:lnTo>
                <a:lnTo>
                  <a:pt x="130209" y="522237"/>
                </a:lnTo>
                <a:lnTo>
                  <a:pt x="172220" y="538438"/>
                </a:lnTo>
                <a:lnTo>
                  <a:pt x="213025" y="558596"/>
                </a:lnTo>
                <a:lnTo>
                  <a:pt x="252320" y="582412"/>
                </a:lnTo>
                <a:lnTo>
                  <a:pt x="289800" y="609586"/>
                </a:lnTo>
                <a:lnTo>
                  <a:pt x="325158" y="639819"/>
                </a:lnTo>
                <a:lnTo>
                  <a:pt x="358091" y="672809"/>
                </a:lnTo>
                <a:lnTo>
                  <a:pt x="388292" y="708258"/>
                </a:lnTo>
                <a:lnTo>
                  <a:pt x="415457" y="745865"/>
                </a:lnTo>
                <a:lnTo>
                  <a:pt x="439280" y="785332"/>
                </a:lnTo>
                <a:lnTo>
                  <a:pt x="459456" y="826357"/>
                </a:lnTo>
                <a:lnTo>
                  <a:pt x="475680" y="868641"/>
                </a:lnTo>
                <a:lnTo>
                  <a:pt x="487646" y="911884"/>
                </a:lnTo>
                <a:lnTo>
                  <a:pt x="495050" y="955786"/>
                </a:lnTo>
                <a:lnTo>
                  <a:pt x="497585" y="1000048"/>
                </a:lnTo>
                <a:lnTo>
                  <a:pt x="500142" y="955786"/>
                </a:lnTo>
                <a:lnTo>
                  <a:pt x="507604" y="911884"/>
                </a:lnTo>
                <a:lnTo>
                  <a:pt x="519662" y="868641"/>
                </a:lnTo>
                <a:lnTo>
                  <a:pt x="536008" y="826357"/>
                </a:lnTo>
                <a:lnTo>
                  <a:pt x="556331" y="785332"/>
                </a:lnTo>
                <a:lnTo>
                  <a:pt x="580323" y="745865"/>
                </a:lnTo>
                <a:lnTo>
                  <a:pt x="607673" y="708258"/>
                </a:lnTo>
                <a:lnTo>
                  <a:pt x="638073" y="672809"/>
                </a:lnTo>
                <a:lnTo>
                  <a:pt x="671212" y="639819"/>
                </a:lnTo>
                <a:lnTo>
                  <a:pt x="706783" y="609586"/>
                </a:lnTo>
                <a:lnTo>
                  <a:pt x="744474" y="582412"/>
                </a:lnTo>
                <a:lnTo>
                  <a:pt x="783977" y="558596"/>
                </a:lnTo>
                <a:lnTo>
                  <a:pt x="824982" y="538438"/>
                </a:lnTo>
                <a:lnTo>
                  <a:pt x="867181" y="522237"/>
                </a:lnTo>
                <a:lnTo>
                  <a:pt x="910262" y="510294"/>
                </a:lnTo>
                <a:lnTo>
                  <a:pt x="953918" y="502908"/>
                </a:lnTo>
                <a:lnTo>
                  <a:pt x="965602" y="502235"/>
                </a:lnTo>
                <a:lnTo>
                  <a:pt x="965602" y="498524"/>
                </a:lnTo>
                <a:lnTo>
                  <a:pt x="910262" y="490464"/>
                </a:lnTo>
                <a:lnTo>
                  <a:pt x="867181" y="478519"/>
                </a:lnTo>
                <a:lnTo>
                  <a:pt x="824982" y="462314"/>
                </a:lnTo>
                <a:lnTo>
                  <a:pt x="783977" y="442147"/>
                </a:lnTo>
                <a:lnTo>
                  <a:pt x="744474" y="418319"/>
                </a:lnTo>
                <a:lnTo>
                  <a:pt x="706783" y="391127"/>
                </a:lnTo>
                <a:lnTo>
                  <a:pt x="671212" y="360871"/>
                </a:lnTo>
                <a:lnTo>
                  <a:pt x="638073" y="327849"/>
                </a:lnTo>
                <a:lnTo>
                  <a:pt x="607673" y="292362"/>
                </a:lnTo>
                <a:lnTo>
                  <a:pt x="580323" y="254706"/>
                </a:lnTo>
                <a:lnTo>
                  <a:pt x="556331" y="215183"/>
                </a:lnTo>
                <a:lnTo>
                  <a:pt x="536008" y="174089"/>
                </a:lnTo>
                <a:lnTo>
                  <a:pt x="519662" y="131726"/>
                </a:lnTo>
                <a:lnTo>
                  <a:pt x="507604" y="88390"/>
                </a:lnTo>
                <a:lnTo>
                  <a:pt x="500142" y="44382"/>
                </a:lnTo>
                <a:lnTo>
                  <a:pt x="497585" y="0"/>
                </a:lnTo>
                <a:close/>
              </a:path>
            </a:pathLst>
          </a:custGeom>
          <a:solidFill>
            <a:srgbClr val="36D636"/>
          </a:solidFill>
        </p:spPr>
        <p:txBody>
          <a:bodyPr wrap="square" lIns="0" tIns="0" rIns="0" bIns="0" rtlCol="0"/>
          <a:lstStyle/>
          <a:p>
            <a:endParaRPr/>
          </a:p>
        </p:txBody>
      </p:sp>
      <p:sp>
        <p:nvSpPr>
          <p:cNvPr id="21" name="bg object 21"/>
          <p:cNvSpPr/>
          <p:nvPr/>
        </p:nvSpPr>
        <p:spPr>
          <a:xfrm>
            <a:off x="17322494" y="840982"/>
            <a:ext cx="965835" cy="1000125"/>
          </a:xfrm>
          <a:custGeom>
            <a:avLst/>
            <a:gdLst/>
            <a:ahLst/>
            <a:cxnLst/>
            <a:rect l="l" t="t" r="r" b="b"/>
            <a:pathLst>
              <a:path w="965834" h="1000125">
                <a:moveTo>
                  <a:pt x="497446" y="1000043"/>
                </a:moveTo>
                <a:lnTo>
                  <a:pt x="494912" y="955780"/>
                </a:lnTo>
                <a:lnTo>
                  <a:pt x="487512" y="911877"/>
                </a:lnTo>
                <a:lnTo>
                  <a:pt x="475551" y="868634"/>
                </a:lnTo>
                <a:lnTo>
                  <a:pt x="459335" y="826350"/>
                </a:lnTo>
                <a:lnTo>
                  <a:pt x="439169" y="785325"/>
                </a:lnTo>
                <a:lnTo>
                  <a:pt x="415356" y="745859"/>
                </a:lnTo>
                <a:lnTo>
                  <a:pt x="388202" y="708252"/>
                </a:lnTo>
                <a:lnTo>
                  <a:pt x="358013" y="672803"/>
                </a:lnTo>
                <a:lnTo>
                  <a:pt x="325092" y="639813"/>
                </a:lnTo>
                <a:lnTo>
                  <a:pt x="289746" y="609581"/>
                </a:lnTo>
                <a:lnTo>
                  <a:pt x="252278" y="582408"/>
                </a:lnTo>
                <a:lnTo>
                  <a:pt x="212993" y="558592"/>
                </a:lnTo>
                <a:lnTo>
                  <a:pt x="172198" y="538434"/>
                </a:lnTo>
                <a:lnTo>
                  <a:pt x="130196" y="522234"/>
                </a:lnTo>
                <a:lnTo>
                  <a:pt x="87292" y="510291"/>
                </a:lnTo>
                <a:lnTo>
                  <a:pt x="43792" y="502905"/>
                </a:lnTo>
                <a:lnTo>
                  <a:pt x="0" y="500377"/>
                </a:lnTo>
                <a:lnTo>
                  <a:pt x="43792" y="497848"/>
                </a:lnTo>
                <a:lnTo>
                  <a:pt x="87292" y="490462"/>
                </a:lnTo>
                <a:lnTo>
                  <a:pt x="130196" y="478516"/>
                </a:lnTo>
                <a:lnTo>
                  <a:pt x="172198" y="462310"/>
                </a:lnTo>
                <a:lnTo>
                  <a:pt x="212993" y="442144"/>
                </a:lnTo>
                <a:lnTo>
                  <a:pt x="252278" y="418315"/>
                </a:lnTo>
                <a:lnTo>
                  <a:pt x="289746" y="391123"/>
                </a:lnTo>
                <a:lnTo>
                  <a:pt x="325092" y="360867"/>
                </a:lnTo>
                <a:lnTo>
                  <a:pt x="358013" y="327845"/>
                </a:lnTo>
                <a:lnTo>
                  <a:pt x="388202" y="292357"/>
                </a:lnTo>
                <a:lnTo>
                  <a:pt x="415356" y="254702"/>
                </a:lnTo>
                <a:lnTo>
                  <a:pt x="439169" y="215179"/>
                </a:lnTo>
                <a:lnTo>
                  <a:pt x="459335" y="174086"/>
                </a:lnTo>
                <a:lnTo>
                  <a:pt x="475551" y="131723"/>
                </a:lnTo>
                <a:lnTo>
                  <a:pt x="487512" y="88388"/>
                </a:lnTo>
                <a:lnTo>
                  <a:pt x="494912" y="44380"/>
                </a:lnTo>
                <a:lnTo>
                  <a:pt x="497446" y="0"/>
                </a:lnTo>
                <a:lnTo>
                  <a:pt x="500003" y="44380"/>
                </a:lnTo>
                <a:lnTo>
                  <a:pt x="507469" y="88388"/>
                </a:lnTo>
                <a:lnTo>
                  <a:pt x="519533" y="131723"/>
                </a:lnTo>
                <a:lnTo>
                  <a:pt x="535885" y="174086"/>
                </a:lnTo>
                <a:lnTo>
                  <a:pt x="556217" y="215179"/>
                </a:lnTo>
                <a:lnTo>
                  <a:pt x="580217" y="254702"/>
                </a:lnTo>
                <a:lnTo>
                  <a:pt x="607578" y="292357"/>
                </a:lnTo>
                <a:lnTo>
                  <a:pt x="637988" y="327845"/>
                </a:lnTo>
                <a:lnTo>
                  <a:pt x="671138" y="360867"/>
                </a:lnTo>
                <a:lnTo>
                  <a:pt x="706718" y="391123"/>
                </a:lnTo>
                <a:lnTo>
                  <a:pt x="744419" y="418315"/>
                </a:lnTo>
                <a:lnTo>
                  <a:pt x="783931" y="442144"/>
                </a:lnTo>
                <a:lnTo>
                  <a:pt x="824944" y="462310"/>
                </a:lnTo>
                <a:lnTo>
                  <a:pt x="867149" y="478516"/>
                </a:lnTo>
                <a:lnTo>
                  <a:pt x="910235" y="490462"/>
                </a:lnTo>
                <a:lnTo>
                  <a:pt x="953893" y="497848"/>
                </a:lnTo>
                <a:lnTo>
                  <a:pt x="965528" y="498518"/>
                </a:lnTo>
              </a:path>
              <a:path w="965834" h="1000125">
                <a:moveTo>
                  <a:pt x="965528" y="502236"/>
                </a:moveTo>
                <a:lnTo>
                  <a:pt x="910235" y="510291"/>
                </a:lnTo>
                <a:lnTo>
                  <a:pt x="867149" y="522234"/>
                </a:lnTo>
                <a:lnTo>
                  <a:pt x="824944" y="538434"/>
                </a:lnTo>
                <a:lnTo>
                  <a:pt x="783931" y="558592"/>
                </a:lnTo>
                <a:lnTo>
                  <a:pt x="744419" y="582408"/>
                </a:lnTo>
                <a:lnTo>
                  <a:pt x="706718" y="609581"/>
                </a:lnTo>
                <a:lnTo>
                  <a:pt x="671138" y="639813"/>
                </a:lnTo>
                <a:lnTo>
                  <a:pt x="637988" y="672803"/>
                </a:lnTo>
                <a:lnTo>
                  <a:pt x="607578" y="708252"/>
                </a:lnTo>
                <a:lnTo>
                  <a:pt x="580217" y="745859"/>
                </a:lnTo>
                <a:lnTo>
                  <a:pt x="556217" y="785325"/>
                </a:lnTo>
                <a:lnTo>
                  <a:pt x="535885" y="826350"/>
                </a:lnTo>
                <a:lnTo>
                  <a:pt x="519533" y="868634"/>
                </a:lnTo>
                <a:lnTo>
                  <a:pt x="507469" y="911877"/>
                </a:lnTo>
                <a:lnTo>
                  <a:pt x="500003" y="955780"/>
                </a:lnTo>
                <a:lnTo>
                  <a:pt x="497446" y="1000043"/>
                </a:lnTo>
              </a:path>
            </a:pathLst>
          </a:custGeom>
          <a:ln w="18718">
            <a:solidFill>
              <a:srgbClr val="36D636"/>
            </a:solidFill>
          </a:ln>
        </p:spPr>
        <p:txBody>
          <a:bodyPr wrap="square" lIns="0" tIns="0" rIns="0" bIns="0" rtlCol="0"/>
          <a:lstStyle/>
          <a:p>
            <a:endParaRPr/>
          </a:p>
        </p:txBody>
      </p:sp>
      <p:sp>
        <p:nvSpPr>
          <p:cNvPr id="22" name="bg object 22"/>
          <p:cNvSpPr/>
          <p:nvPr/>
        </p:nvSpPr>
        <p:spPr>
          <a:xfrm>
            <a:off x="17297222" y="0"/>
            <a:ext cx="991235" cy="1841500"/>
          </a:xfrm>
          <a:custGeom>
            <a:avLst/>
            <a:gdLst/>
            <a:ahLst/>
            <a:cxnLst/>
            <a:rect l="l" t="t" r="r" b="b"/>
            <a:pathLst>
              <a:path w="991234" h="1841500">
                <a:moveTo>
                  <a:pt x="990800" y="1841026"/>
                </a:moveTo>
                <a:lnTo>
                  <a:pt x="0" y="1841026"/>
                </a:lnTo>
                <a:lnTo>
                  <a:pt x="0" y="0"/>
                </a:lnTo>
              </a:path>
            </a:pathLst>
          </a:custGeom>
          <a:ln w="38157">
            <a:solidFill>
              <a:srgbClr val="959595"/>
            </a:solidFill>
          </a:ln>
        </p:spPr>
        <p:txBody>
          <a:bodyPr wrap="square" lIns="0" tIns="0" rIns="0" bIns="0" rtlCol="0"/>
          <a:lstStyle/>
          <a:p>
            <a:endParaRPr/>
          </a:p>
        </p:txBody>
      </p:sp>
      <p:sp>
        <p:nvSpPr>
          <p:cNvPr id="23" name="bg object 23"/>
          <p:cNvSpPr/>
          <p:nvPr/>
        </p:nvSpPr>
        <p:spPr>
          <a:xfrm>
            <a:off x="17601057" y="2326970"/>
            <a:ext cx="440690" cy="440690"/>
          </a:xfrm>
          <a:custGeom>
            <a:avLst/>
            <a:gdLst/>
            <a:ahLst/>
            <a:cxnLst/>
            <a:rect l="l" t="t" r="r" b="b"/>
            <a:pathLst>
              <a:path w="440690" h="440689">
                <a:moveTo>
                  <a:pt x="231902" y="0"/>
                </a:moveTo>
                <a:lnTo>
                  <a:pt x="208788" y="0"/>
                </a:lnTo>
                <a:lnTo>
                  <a:pt x="185801" y="2870"/>
                </a:lnTo>
                <a:lnTo>
                  <a:pt x="141097" y="14389"/>
                </a:lnTo>
                <a:lnTo>
                  <a:pt x="110236" y="29514"/>
                </a:lnTo>
                <a:lnTo>
                  <a:pt x="100076" y="35267"/>
                </a:lnTo>
                <a:lnTo>
                  <a:pt x="64770" y="64795"/>
                </a:lnTo>
                <a:lnTo>
                  <a:pt x="35306" y="100076"/>
                </a:lnTo>
                <a:lnTo>
                  <a:pt x="29591" y="110147"/>
                </a:lnTo>
                <a:lnTo>
                  <a:pt x="23749" y="120230"/>
                </a:lnTo>
                <a:lnTo>
                  <a:pt x="7239" y="163423"/>
                </a:lnTo>
                <a:lnTo>
                  <a:pt x="1524" y="197269"/>
                </a:lnTo>
                <a:lnTo>
                  <a:pt x="0" y="208788"/>
                </a:lnTo>
                <a:lnTo>
                  <a:pt x="0" y="220306"/>
                </a:lnTo>
                <a:lnTo>
                  <a:pt x="0" y="231825"/>
                </a:lnTo>
                <a:lnTo>
                  <a:pt x="1524" y="243344"/>
                </a:lnTo>
                <a:lnTo>
                  <a:pt x="10795" y="287985"/>
                </a:lnTo>
                <a:lnTo>
                  <a:pt x="29591" y="330466"/>
                </a:lnTo>
                <a:lnTo>
                  <a:pt x="56896" y="367182"/>
                </a:lnTo>
                <a:lnTo>
                  <a:pt x="82169" y="390944"/>
                </a:lnTo>
                <a:lnTo>
                  <a:pt x="90805" y="398145"/>
                </a:lnTo>
                <a:lnTo>
                  <a:pt x="131064" y="421182"/>
                </a:lnTo>
                <a:lnTo>
                  <a:pt x="175006" y="434860"/>
                </a:lnTo>
                <a:lnTo>
                  <a:pt x="185801" y="437019"/>
                </a:lnTo>
                <a:lnTo>
                  <a:pt x="208788" y="439902"/>
                </a:lnTo>
                <a:lnTo>
                  <a:pt x="220345" y="439902"/>
                </a:lnTo>
                <a:lnTo>
                  <a:pt x="220345" y="440626"/>
                </a:lnTo>
                <a:lnTo>
                  <a:pt x="231902" y="440626"/>
                </a:lnTo>
                <a:lnTo>
                  <a:pt x="243332" y="439178"/>
                </a:lnTo>
                <a:lnTo>
                  <a:pt x="254889" y="437743"/>
                </a:lnTo>
                <a:lnTo>
                  <a:pt x="309626" y="421182"/>
                </a:lnTo>
                <a:lnTo>
                  <a:pt x="349250" y="398145"/>
                </a:lnTo>
                <a:lnTo>
                  <a:pt x="383794" y="367182"/>
                </a:lnTo>
                <a:lnTo>
                  <a:pt x="390906" y="358546"/>
                </a:lnTo>
                <a:lnTo>
                  <a:pt x="398145" y="349910"/>
                </a:lnTo>
                <a:lnTo>
                  <a:pt x="421259" y="309587"/>
                </a:lnTo>
                <a:lnTo>
                  <a:pt x="434848" y="265671"/>
                </a:lnTo>
                <a:lnTo>
                  <a:pt x="437007" y="254863"/>
                </a:lnTo>
                <a:lnTo>
                  <a:pt x="438531" y="243344"/>
                </a:lnTo>
                <a:lnTo>
                  <a:pt x="439928" y="231825"/>
                </a:lnTo>
                <a:lnTo>
                  <a:pt x="439928" y="220306"/>
                </a:lnTo>
                <a:lnTo>
                  <a:pt x="440690" y="220306"/>
                </a:lnTo>
                <a:lnTo>
                  <a:pt x="440690" y="208788"/>
                </a:lnTo>
                <a:lnTo>
                  <a:pt x="439166" y="197269"/>
                </a:lnTo>
                <a:lnTo>
                  <a:pt x="437769" y="185750"/>
                </a:lnTo>
                <a:lnTo>
                  <a:pt x="426212" y="141109"/>
                </a:lnTo>
                <a:lnTo>
                  <a:pt x="411099" y="110147"/>
                </a:lnTo>
                <a:lnTo>
                  <a:pt x="405384" y="100076"/>
                </a:lnTo>
                <a:lnTo>
                  <a:pt x="398907" y="90716"/>
                </a:lnTo>
                <a:lnTo>
                  <a:pt x="391668" y="81343"/>
                </a:lnTo>
                <a:lnTo>
                  <a:pt x="383794" y="72707"/>
                </a:lnTo>
                <a:lnTo>
                  <a:pt x="375793" y="64795"/>
                </a:lnTo>
                <a:lnTo>
                  <a:pt x="367919" y="56870"/>
                </a:lnTo>
                <a:lnTo>
                  <a:pt x="359283" y="48958"/>
                </a:lnTo>
                <a:lnTo>
                  <a:pt x="349885" y="41757"/>
                </a:lnTo>
                <a:lnTo>
                  <a:pt x="340614" y="35267"/>
                </a:lnTo>
                <a:lnTo>
                  <a:pt x="330454" y="29514"/>
                </a:lnTo>
                <a:lnTo>
                  <a:pt x="320421" y="23749"/>
                </a:lnTo>
                <a:lnTo>
                  <a:pt x="277241" y="7188"/>
                </a:lnTo>
                <a:lnTo>
                  <a:pt x="254889" y="2870"/>
                </a:lnTo>
                <a:lnTo>
                  <a:pt x="231902" y="0"/>
                </a:lnTo>
                <a:close/>
              </a:path>
            </a:pathLst>
          </a:custGeom>
          <a:solidFill>
            <a:srgbClr val="959595"/>
          </a:solidFill>
        </p:spPr>
        <p:txBody>
          <a:bodyPr wrap="square" lIns="0" tIns="0" rIns="0" bIns="0" rtlCol="0"/>
          <a:lstStyle/>
          <a:p>
            <a:endParaRPr/>
          </a:p>
        </p:txBody>
      </p:sp>
      <p:sp>
        <p:nvSpPr>
          <p:cNvPr id="24" name="bg object 24"/>
          <p:cNvSpPr/>
          <p:nvPr/>
        </p:nvSpPr>
        <p:spPr>
          <a:xfrm>
            <a:off x="17601124" y="2327001"/>
            <a:ext cx="440690" cy="440690"/>
          </a:xfrm>
          <a:custGeom>
            <a:avLst/>
            <a:gdLst/>
            <a:ahLst/>
            <a:cxnLst/>
            <a:rect l="l" t="t" r="r" b="b"/>
            <a:pathLst>
              <a:path w="440690" h="440689">
                <a:moveTo>
                  <a:pt x="0" y="220311"/>
                </a:moveTo>
                <a:lnTo>
                  <a:pt x="0" y="208792"/>
                </a:lnTo>
                <a:lnTo>
                  <a:pt x="1396" y="197273"/>
                </a:lnTo>
                <a:lnTo>
                  <a:pt x="2793" y="185753"/>
                </a:lnTo>
                <a:lnTo>
                  <a:pt x="14350" y="141112"/>
                </a:lnTo>
                <a:lnTo>
                  <a:pt x="35305" y="100077"/>
                </a:lnTo>
                <a:lnTo>
                  <a:pt x="64768" y="64796"/>
                </a:lnTo>
                <a:lnTo>
                  <a:pt x="100073" y="35281"/>
                </a:lnTo>
                <a:lnTo>
                  <a:pt x="141093" y="14402"/>
                </a:lnTo>
                <a:lnTo>
                  <a:pt x="185669" y="2882"/>
                </a:lnTo>
                <a:lnTo>
                  <a:pt x="197226" y="1447"/>
                </a:lnTo>
                <a:lnTo>
                  <a:pt x="208782" y="0"/>
                </a:lnTo>
                <a:lnTo>
                  <a:pt x="220212" y="0"/>
                </a:lnTo>
                <a:lnTo>
                  <a:pt x="231769" y="0"/>
                </a:lnTo>
                <a:lnTo>
                  <a:pt x="243325" y="1447"/>
                </a:lnTo>
                <a:lnTo>
                  <a:pt x="288663" y="10807"/>
                </a:lnTo>
                <a:lnTo>
                  <a:pt x="330445" y="29515"/>
                </a:lnTo>
                <a:lnTo>
                  <a:pt x="367909" y="56884"/>
                </a:lnTo>
                <a:lnTo>
                  <a:pt x="398770" y="90717"/>
                </a:lnTo>
                <a:lnTo>
                  <a:pt x="421883" y="131041"/>
                </a:lnTo>
                <a:lnTo>
                  <a:pt x="435472" y="174234"/>
                </a:lnTo>
                <a:lnTo>
                  <a:pt x="440551" y="208792"/>
                </a:lnTo>
                <a:lnTo>
                  <a:pt x="440551" y="220311"/>
                </a:lnTo>
                <a:lnTo>
                  <a:pt x="439789" y="220311"/>
                </a:lnTo>
                <a:lnTo>
                  <a:pt x="439789" y="231830"/>
                </a:lnTo>
                <a:lnTo>
                  <a:pt x="438393" y="243362"/>
                </a:lnTo>
                <a:lnTo>
                  <a:pt x="436996" y="254881"/>
                </a:lnTo>
                <a:lnTo>
                  <a:pt x="434837" y="265676"/>
                </a:lnTo>
                <a:lnTo>
                  <a:pt x="432678" y="277195"/>
                </a:lnTo>
                <a:lnTo>
                  <a:pt x="428995" y="287990"/>
                </a:lnTo>
                <a:lnTo>
                  <a:pt x="425439" y="298786"/>
                </a:lnTo>
                <a:lnTo>
                  <a:pt x="421121" y="309594"/>
                </a:lnTo>
                <a:lnTo>
                  <a:pt x="398135" y="349917"/>
                </a:lnTo>
                <a:lnTo>
                  <a:pt x="390896" y="358553"/>
                </a:lnTo>
                <a:lnTo>
                  <a:pt x="383657" y="367189"/>
                </a:lnTo>
                <a:lnTo>
                  <a:pt x="349114" y="398140"/>
                </a:lnTo>
                <a:lnTo>
                  <a:pt x="339716" y="404630"/>
                </a:lnTo>
                <a:lnTo>
                  <a:pt x="330445" y="411107"/>
                </a:lnTo>
                <a:lnTo>
                  <a:pt x="287901" y="429827"/>
                </a:lnTo>
                <a:lnTo>
                  <a:pt x="243325" y="439187"/>
                </a:lnTo>
                <a:lnTo>
                  <a:pt x="231769" y="440622"/>
                </a:lnTo>
                <a:lnTo>
                  <a:pt x="220212" y="440622"/>
                </a:lnTo>
                <a:lnTo>
                  <a:pt x="220212" y="439911"/>
                </a:lnTo>
                <a:lnTo>
                  <a:pt x="208782" y="439911"/>
                </a:lnTo>
                <a:lnTo>
                  <a:pt x="197226" y="438463"/>
                </a:lnTo>
                <a:lnTo>
                  <a:pt x="185669" y="437028"/>
                </a:lnTo>
                <a:lnTo>
                  <a:pt x="174874" y="434869"/>
                </a:lnTo>
                <a:lnTo>
                  <a:pt x="163444" y="432710"/>
                </a:lnTo>
                <a:lnTo>
                  <a:pt x="152650" y="429103"/>
                </a:lnTo>
                <a:lnTo>
                  <a:pt x="141855" y="425509"/>
                </a:lnTo>
                <a:lnTo>
                  <a:pt x="100708" y="404630"/>
                </a:lnTo>
                <a:lnTo>
                  <a:pt x="64768" y="375825"/>
                </a:lnTo>
                <a:lnTo>
                  <a:pt x="35940" y="339833"/>
                </a:lnTo>
                <a:lnTo>
                  <a:pt x="15112" y="298786"/>
                </a:lnTo>
                <a:lnTo>
                  <a:pt x="10794" y="287990"/>
                </a:lnTo>
                <a:lnTo>
                  <a:pt x="1396" y="243362"/>
                </a:lnTo>
                <a:lnTo>
                  <a:pt x="0" y="231830"/>
                </a:lnTo>
                <a:lnTo>
                  <a:pt x="0" y="220311"/>
                </a:lnTo>
                <a:close/>
              </a:path>
            </a:pathLst>
          </a:custGeom>
          <a:ln w="18718">
            <a:solidFill>
              <a:srgbClr val="959595"/>
            </a:solidFill>
          </a:ln>
        </p:spPr>
        <p:txBody>
          <a:bodyPr wrap="square" lIns="0" tIns="0" rIns="0" bIns="0" rtlCol="0"/>
          <a:lstStyle/>
          <a:p>
            <a:endParaRPr/>
          </a:p>
        </p:txBody>
      </p:sp>
      <p:sp>
        <p:nvSpPr>
          <p:cNvPr id="25" name="bg object 25"/>
          <p:cNvSpPr/>
          <p:nvPr/>
        </p:nvSpPr>
        <p:spPr>
          <a:xfrm>
            <a:off x="14952217" y="8116558"/>
            <a:ext cx="3336290" cy="2171065"/>
          </a:xfrm>
          <a:custGeom>
            <a:avLst/>
            <a:gdLst/>
            <a:ahLst/>
            <a:cxnLst/>
            <a:rect l="l" t="t" r="r" b="b"/>
            <a:pathLst>
              <a:path w="3336290" h="2171065">
                <a:moveTo>
                  <a:pt x="1136903" y="1106587"/>
                </a:moveTo>
                <a:lnTo>
                  <a:pt x="553719" y="1106587"/>
                </a:lnTo>
                <a:lnTo>
                  <a:pt x="0" y="1660961"/>
                </a:lnTo>
                <a:lnTo>
                  <a:pt x="0" y="2170440"/>
                </a:lnTo>
                <a:lnTo>
                  <a:pt x="29590" y="2170440"/>
                </a:lnTo>
                <a:lnTo>
                  <a:pt x="29590" y="1689760"/>
                </a:lnTo>
                <a:lnTo>
                  <a:pt x="2245613" y="1689760"/>
                </a:lnTo>
                <a:lnTo>
                  <a:pt x="2274043" y="1660961"/>
                </a:lnTo>
                <a:lnTo>
                  <a:pt x="42544" y="1660961"/>
                </a:lnTo>
                <a:lnTo>
                  <a:pt x="553719" y="1148349"/>
                </a:lnTo>
                <a:lnTo>
                  <a:pt x="583945" y="1148349"/>
                </a:lnTo>
                <a:lnTo>
                  <a:pt x="583945" y="1136829"/>
                </a:lnTo>
                <a:lnTo>
                  <a:pt x="1136903" y="1136829"/>
                </a:lnTo>
                <a:lnTo>
                  <a:pt x="1136903" y="1106587"/>
                </a:lnTo>
                <a:close/>
              </a:path>
              <a:path w="3336290" h="2171065">
                <a:moveTo>
                  <a:pt x="583945" y="1689760"/>
                </a:moveTo>
                <a:lnTo>
                  <a:pt x="553719" y="1689760"/>
                </a:lnTo>
                <a:lnTo>
                  <a:pt x="553719" y="2170440"/>
                </a:lnTo>
                <a:lnTo>
                  <a:pt x="583945" y="2170440"/>
                </a:lnTo>
                <a:lnTo>
                  <a:pt x="583945" y="1689760"/>
                </a:lnTo>
                <a:close/>
              </a:path>
              <a:path w="3336290" h="2171065">
                <a:moveTo>
                  <a:pt x="1136903" y="1689760"/>
                </a:moveTo>
                <a:lnTo>
                  <a:pt x="1106677" y="1689760"/>
                </a:lnTo>
                <a:lnTo>
                  <a:pt x="1106677" y="2170440"/>
                </a:lnTo>
                <a:lnTo>
                  <a:pt x="1136903" y="2170440"/>
                </a:lnTo>
                <a:lnTo>
                  <a:pt x="1136903" y="1689760"/>
                </a:lnTo>
                <a:close/>
              </a:path>
              <a:path w="3336290" h="2171065">
                <a:moveTo>
                  <a:pt x="1691258" y="1689760"/>
                </a:moveTo>
                <a:lnTo>
                  <a:pt x="1661032" y="1689760"/>
                </a:lnTo>
                <a:lnTo>
                  <a:pt x="1661032" y="2170440"/>
                </a:lnTo>
                <a:lnTo>
                  <a:pt x="1691258" y="2170440"/>
                </a:lnTo>
                <a:lnTo>
                  <a:pt x="1691258" y="1689760"/>
                </a:lnTo>
                <a:close/>
              </a:path>
              <a:path w="3336290" h="2171065">
                <a:moveTo>
                  <a:pt x="583945" y="1148349"/>
                </a:moveTo>
                <a:lnTo>
                  <a:pt x="553719" y="1148349"/>
                </a:lnTo>
                <a:lnTo>
                  <a:pt x="553719" y="1660961"/>
                </a:lnTo>
                <a:lnTo>
                  <a:pt x="583945" y="1660961"/>
                </a:lnTo>
                <a:lnTo>
                  <a:pt x="583945" y="1148349"/>
                </a:lnTo>
                <a:close/>
              </a:path>
              <a:path w="3336290" h="2171065">
                <a:moveTo>
                  <a:pt x="1136903" y="1136829"/>
                </a:moveTo>
                <a:lnTo>
                  <a:pt x="1106677" y="1136829"/>
                </a:lnTo>
                <a:lnTo>
                  <a:pt x="1106677" y="1660961"/>
                </a:lnTo>
                <a:lnTo>
                  <a:pt x="1136903" y="1660961"/>
                </a:lnTo>
                <a:lnTo>
                  <a:pt x="1136903" y="1136829"/>
                </a:lnTo>
                <a:close/>
              </a:path>
              <a:path w="3336290" h="2171065">
                <a:moveTo>
                  <a:pt x="2797174" y="582460"/>
                </a:moveTo>
                <a:lnTo>
                  <a:pt x="2768345" y="582460"/>
                </a:lnTo>
                <a:lnTo>
                  <a:pt x="2768345" y="1106587"/>
                </a:lnTo>
                <a:lnTo>
                  <a:pt x="1661032" y="1106587"/>
                </a:lnTo>
                <a:lnTo>
                  <a:pt x="1661032" y="1660961"/>
                </a:lnTo>
                <a:lnTo>
                  <a:pt x="1691258" y="1660961"/>
                </a:lnTo>
                <a:lnTo>
                  <a:pt x="1691258" y="1136829"/>
                </a:lnTo>
                <a:lnTo>
                  <a:pt x="2797174" y="1136829"/>
                </a:lnTo>
                <a:lnTo>
                  <a:pt x="2797174" y="1131069"/>
                </a:lnTo>
                <a:lnTo>
                  <a:pt x="2840021" y="1087869"/>
                </a:lnTo>
                <a:lnTo>
                  <a:pt x="2797174" y="1087869"/>
                </a:lnTo>
                <a:lnTo>
                  <a:pt x="2797174" y="582460"/>
                </a:lnTo>
                <a:close/>
              </a:path>
              <a:path w="3336290" h="2171065">
                <a:moveTo>
                  <a:pt x="2245613" y="1136829"/>
                </a:moveTo>
                <a:lnTo>
                  <a:pt x="2215387" y="1136829"/>
                </a:lnTo>
                <a:lnTo>
                  <a:pt x="2215387" y="1660961"/>
                </a:lnTo>
                <a:lnTo>
                  <a:pt x="2274043" y="1660961"/>
                </a:lnTo>
                <a:lnTo>
                  <a:pt x="2288259" y="1646561"/>
                </a:lnTo>
                <a:lnTo>
                  <a:pt x="2245613" y="1646561"/>
                </a:lnTo>
                <a:lnTo>
                  <a:pt x="2245613" y="1136829"/>
                </a:lnTo>
                <a:close/>
              </a:path>
              <a:path w="3336290" h="2171065">
                <a:moveTo>
                  <a:pt x="2791459" y="1136829"/>
                </a:moveTo>
                <a:lnTo>
                  <a:pt x="2749676" y="1136829"/>
                </a:lnTo>
                <a:lnTo>
                  <a:pt x="2245613" y="1646561"/>
                </a:lnTo>
                <a:lnTo>
                  <a:pt x="2288259" y="1646561"/>
                </a:lnTo>
                <a:lnTo>
                  <a:pt x="2791459" y="1136829"/>
                </a:lnTo>
                <a:close/>
              </a:path>
              <a:path w="3336290" h="2171065">
                <a:moveTo>
                  <a:pt x="3335756" y="602614"/>
                </a:moveTo>
                <a:lnTo>
                  <a:pt x="3321303" y="602614"/>
                </a:lnTo>
                <a:lnTo>
                  <a:pt x="3321303" y="1136829"/>
                </a:lnTo>
                <a:lnTo>
                  <a:pt x="3335756" y="1136829"/>
                </a:lnTo>
                <a:lnTo>
                  <a:pt x="3335756" y="602614"/>
                </a:lnTo>
                <a:close/>
              </a:path>
              <a:path w="3336290" h="2171065">
                <a:moveTo>
                  <a:pt x="3335756" y="29527"/>
                </a:moveTo>
                <a:lnTo>
                  <a:pt x="3321303" y="29527"/>
                </a:lnTo>
                <a:lnTo>
                  <a:pt x="3321303" y="552221"/>
                </a:lnTo>
                <a:lnTo>
                  <a:pt x="2215387" y="552221"/>
                </a:lnTo>
                <a:lnTo>
                  <a:pt x="2215387" y="1106587"/>
                </a:lnTo>
                <a:lnTo>
                  <a:pt x="2245613" y="1106587"/>
                </a:lnTo>
                <a:lnTo>
                  <a:pt x="2245613" y="582460"/>
                </a:lnTo>
                <a:lnTo>
                  <a:pt x="3335756" y="582460"/>
                </a:lnTo>
                <a:lnTo>
                  <a:pt x="3335756" y="29527"/>
                </a:lnTo>
                <a:close/>
              </a:path>
              <a:path w="3336290" h="2171065">
                <a:moveTo>
                  <a:pt x="3335756" y="582460"/>
                </a:moveTo>
                <a:lnTo>
                  <a:pt x="3298316" y="582460"/>
                </a:lnTo>
                <a:lnTo>
                  <a:pt x="2797174" y="1087869"/>
                </a:lnTo>
                <a:lnTo>
                  <a:pt x="2840021" y="1087869"/>
                </a:lnTo>
                <a:lnTo>
                  <a:pt x="3321303" y="602614"/>
                </a:lnTo>
                <a:lnTo>
                  <a:pt x="3335756" y="602614"/>
                </a:lnTo>
                <a:lnTo>
                  <a:pt x="3335756" y="582460"/>
                </a:lnTo>
                <a:close/>
              </a:path>
              <a:path w="3336290" h="2171065">
                <a:moveTo>
                  <a:pt x="3335756" y="0"/>
                </a:moveTo>
                <a:lnTo>
                  <a:pt x="2768345" y="0"/>
                </a:lnTo>
                <a:lnTo>
                  <a:pt x="2768345" y="552221"/>
                </a:lnTo>
                <a:lnTo>
                  <a:pt x="2797174" y="552221"/>
                </a:lnTo>
                <a:lnTo>
                  <a:pt x="2797174" y="29527"/>
                </a:lnTo>
                <a:lnTo>
                  <a:pt x="3335756" y="29527"/>
                </a:lnTo>
                <a:lnTo>
                  <a:pt x="3335756" y="0"/>
                </a:lnTo>
                <a:close/>
              </a:path>
            </a:pathLst>
          </a:custGeom>
          <a:solidFill>
            <a:srgbClr val="36D636"/>
          </a:solidFill>
        </p:spPr>
        <p:txBody>
          <a:bodyPr wrap="square" lIns="0" tIns="0" rIns="0" bIns="0" rtlCol="0"/>
          <a:lstStyle/>
          <a:p>
            <a:endParaRPr/>
          </a:p>
        </p:txBody>
      </p:sp>
      <p:sp>
        <p:nvSpPr>
          <p:cNvPr id="26" name="bg object 26"/>
          <p:cNvSpPr/>
          <p:nvPr/>
        </p:nvSpPr>
        <p:spPr>
          <a:xfrm>
            <a:off x="15656433" y="9899192"/>
            <a:ext cx="304165" cy="304165"/>
          </a:xfrm>
          <a:custGeom>
            <a:avLst/>
            <a:gdLst/>
            <a:ahLst/>
            <a:cxnLst/>
            <a:rect l="l" t="t" r="r" b="b"/>
            <a:pathLst>
              <a:path w="304165" h="304165">
                <a:moveTo>
                  <a:pt x="159766" y="0"/>
                </a:moveTo>
                <a:lnTo>
                  <a:pt x="144018" y="0"/>
                </a:lnTo>
                <a:lnTo>
                  <a:pt x="136017" y="718"/>
                </a:lnTo>
                <a:lnTo>
                  <a:pt x="97155" y="10081"/>
                </a:lnTo>
                <a:lnTo>
                  <a:pt x="62611" y="28798"/>
                </a:lnTo>
                <a:lnTo>
                  <a:pt x="33782" y="56158"/>
                </a:lnTo>
                <a:lnTo>
                  <a:pt x="12954" y="89996"/>
                </a:lnTo>
                <a:lnTo>
                  <a:pt x="2159" y="128155"/>
                </a:lnTo>
                <a:lnTo>
                  <a:pt x="635" y="136074"/>
                </a:lnTo>
                <a:lnTo>
                  <a:pt x="0" y="143996"/>
                </a:lnTo>
                <a:lnTo>
                  <a:pt x="0" y="151913"/>
                </a:lnTo>
                <a:lnTo>
                  <a:pt x="0" y="159832"/>
                </a:lnTo>
                <a:lnTo>
                  <a:pt x="635" y="167754"/>
                </a:lnTo>
                <a:lnTo>
                  <a:pt x="2159" y="175671"/>
                </a:lnTo>
                <a:lnTo>
                  <a:pt x="3556" y="183595"/>
                </a:lnTo>
                <a:lnTo>
                  <a:pt x="4953" y="190793"/>
                </a:lnTo>
                <a:lnTo>
                  <a:pt x="7874" y="198710"/>
                </a:lnTo>
                <a:lnTo>
                  <a:pt x="10033" y="205913"/>
                </a:lnTo>
                <a:lnTo>
                  <a:pt x="13589" y="213112"/>
                </a:lnTo>
                <a:lnTo>
                  <a:pt x="16510" y="220310"/>
                </a:lnTo>
                <a:lnTo>
                  <a:pt x="20828" y="227509"/>
                </a:lnTo>
                <a:lnTo>
                  <a:pt x="44577" y="259189"/>
                </a:lnTo>
                <a:lnTo>
                  <a:pt x="56896" y="269269"/>
                </a:lnTo>
                <a:lnTo>
                  <a:pt x="62611" y="274310"/>
                </a:lnTo>
                <a:lnTo>
                  <a:pt x="97917" y="293027"/>
                </a:lnTo>
                <a:lnTo>
                  <a:pt x="105029" y="295905"/>
                </a:lnTo>
                <a:lnTo>
                  <a:pt x="113030" y="298068"/>
                </a:lnTo>
                <a:lnTo>
                  <a:pt x="120142" y="299506"/>
                </a:lnTo>
                <a:lnTo>
                  <a:pt x="128143" y="300945"/>
                </a:lnTo>
                <a:lnTo>
                  <a:pt x="136017" y="302389"/>
                </a:lnTo>
                <a:lnTo>
                  <a:pt x="144018" y="303108"/>
                </a:lnTo>
                <a:lnTo>
                  <a:pt x="151892" y="303108"/>
                </a:lnTo>
                <a:lnTo>
                  <a:pt x="151892" y="303827"/>
                </a:lnTo>
                <a:lnTo>
                  <a:pt x="159766" y="303827"/>
                </a:lnTo>
                <a:lnTo>
                  <a:pt x="167767" y="303108"/>
                </a:lnTo>
                <a:lnTo>
                  <a:pt x="183515" y="300226"/>
                </a:lnTo>
                <a:lnTo>
                  <a:pt x="190754" y="298787"/>
                </a:lnTo>
                <a:lnTo>
                  <a:pt x="198628" y="295905"/>
                </a:lnTo>
                <a:lnTo>
                  <a:pt x="205867" y="293747"/>
                </a:lnTo>
                <a:lnTo>
                  <a:pt x="213106" y="290145"/>
                </a:lnTo>
                <a:lnTo>
                  <a:pt x="220218" y="287268"/>
                </a:lnTo>
                <a:lnTo>
                  <a:pt x="227457" y="282947"/>
                </a:lnTo>
                <a:lnTo>
                  <a:pt x="233934" y="279350"/>
                </a:lnTo>
                <a:lnTo>
                  <a:pt x="241173" y="274310"/>
                </a:lnTo>
                <a:lnTo>
                  <a:pt x="246888" y="269989"/>
                </a:lnTo>
                <a:lnTo>
                  <a:pt x="253365" y="264229"/>
                </a:lnTo>
                <a:lnTo>
                  <a:pt x="259207" y="259189"/>
                </a:lnTo>
                <a:lnTo>
                  <a:pt x="264160" y="253429"/>
                </a:lnTo>
                <a:lnTo>
                  <a:pt x="269240" y="246950"/>
                </a:lnTo>
                <a:lnTo>
                  <a:pt x="274320" y="241190"/>
                </a:lnTo>
                <a:lnTo>
                  <a:pt x="292989" y="205913"/>
                </a:lnTo>
                <a:lnTo>
                  <a:pt x="295910" y="198710"/>
                </a:lnTo>
                <a:lnTo>
                  <a:pt x="298069" y="190793"/>
                </a:lnTo>
                <a:lnTo>
                  <a:pt x="299466" y="183595"/>
                </a:lnTo>
                <a:lnTo>
                  <a:pt x="300863" y="175671"/>
                </a:lnTo>
                <a:lnTo>
                  <a:pt x="302387" y="167754"/>
                </a:lnTo>
                <a:lnTo>
                  <a:pt x="303022" y="159832"/>
                </a:lnTo>
                <a:lnTo>
                  <a:pt x="303022" y="151913"/>
                </a:lnTo>
                <a:lnTo>
                  <a:pt x="303784" y="151913"/>
                </a:lnTo>
                <a:lnTo>
                  <a:pt x="303784" y="143996"/>
                </a:lnTo>
                <a:lnTo>
                  <a:pt x="303022" y="136074"/>
                </a:lnTo>
                <a:lnTo>
                  <a:pt x="293751" y="97194"/>
                </a:lnTo>
                <a:lnTo>
                  <a:pt x="274955" y="62636"/>
                </a:lnTo>
                <a:lnTo>
                  <a:pt x="247650" y="33839"/>
                </a:lnTo>
                <a:lnTo>
                  <a:pt x="213741" y="12962"/>
                </a:lnTo>
                <a:lnTo>
                  <a:pt x="183515" y="3601"/>
                </a:lnTo>
                <a:lnTo>
                  <a:pt x="167767" y="718"/>
                </a:lnTo>
                <a:lnTo>
                  <a:pt x="159766" y="0"/>
                </a:lnTo>
                <a:close/>
              </a:path>
            </a:pathLst>
          </a:custGeom>
          <a:solidFill>
            <a:srgbClr val="959595"/>
          </a:solidFill>
        </p:spPr>
        <p:txBody>
          <a:bodyPr wrap="square" lIns="0" tIns="0" rIns="0" bIns="0" rtlCol="0"/>
          <a:lstStyle/>
          <a:p>
            <a:endParaRPr/>
          </a:p>
        </p:txBody>
      </p:sp>
      <p:sp>
        <p:nvSpPr>
          <p:cNvPr id="27" name="bg object 27"/>
          <p:cNvSpPr/>
          <p:nvPr/>
        </p:nvSpPr>
        <p:spPr>
          <a:xfrm>
            <a:off x="15656492" y="9899192"/>
            <a:ext cx="304165" cy="304165"/>
          </a:xfrm>
          <a:custGeom>
            <a:avLst/>
            <a:gdLst/>
            <a:ahLst/>
            <a:cxnLst/>
            <a:rect l="l" t="t" r="r" b="b"/>
            <a:pathLst>
              <a:path w="304165" h="304165">
                <a:moveTo>
                  <a:pt x="0" y="151913"/>
                </a:moveTo>
                <a:lnTo>
                  <a:pt x="0" y="143996"/>
                </a:lnTo>
                <a:lnTo>
                  <a:pt x="635" y="136073"/>
                </a:lnTo>
                <a:lnTo>
                  <a:pt x="2159" y="128156"/>
                </a:lnTo>
                <a:lnTo>
                  <a:pt x="3556" y="120232"/>
                </a:lnTo>
                <a:lnTo>
                  <a:pt x="16510" y="82797"/>
                </a:lnTo>
                <a:lnTo>
                  <a:pt x="20066" y="75599"/>
                </a:lnTo>
                <a:lnTo>
                  <a:pt x="44577" y="44638"/>
                </a:lnTo>
                <a:lnTo>
                  <a:pt x="76328" y="20160"/>
                </a:lnTo>
                <a:lnTo>
                  <a:pt x="112270" y="5040"/>
                </a:lnTo>
                <a:lnTo>
                  <a:pt x="128145" y="2162"/>
                </a:lnTo>
                <a:lnTo>
                  <a:pt x="136019" y="718"/>
                </a:lnTo>
                <a:lnTo>
                  <a:pt x="143893" y="0"/>
                </a:lnTo>
                <a:lnTo>
                  <a:pt x="151895" y="0"/>
                </a:lnTo>
                <a:lnTo>
                  <a:pt x="159769" y="0"/>
                </a:lnTo>
                <a:lnTo>
                  <a:pt x="167770" y="718"/>
                </a:lnTo>
                <a:lnTo>
                  <a:pt x="175644" y="2162"/>
                </a:lnTo>
                <a:lnTo>
                  <a:pt x="183518" y="3601"/>
                </a:lnTo>
                <a:lnTo>
                  <a:pt x="220984" y="16559"/>
                </a:lnTo>
                <a:lnTo>
                  <a:pt x="234700" y="24482"/>
                </a:lnTo>
                <a:lnTo>
                  <a:pt x="241177" y="28798"/>
                </a:lnTo>
                <a:lnTo>
                  <a:pt x="270007" y="56157"/>
                </a:lnTo>
                <a:lnTo>
                  <a:pt x="290835" y="89995"/>
                </a:lnTo>
                <a:lnTo>
                  <a:pt x="301631" y="128156"/>
                </a:lnTo>
                <a:lnTo>
                  <a:pt x="303028" y="136073"/>
                </a:lnTo>
                <a:lnTo>
                  <a:pt x="303790" y="143996"/>
                </a:lnTo>
                <a:lnTo>
                  <a:pt x="303790" y="151913"/>
                </a:lnTo>
                <a:lnTo>
                  <a:pt x="303028" y="151913"/>
                </a:lnTo>
                <a:lnTo>
                  <a:pt x="303028" y="159831"/>
                </a:lnTo>
                <a:lnTo>
                  <a:pt x="302393" y="167753"/>
                </a:lnTo>
                <a:lnTo>
                  <a:pt x="300869" y="175671"/>
                </a:lnTo>
                <a:lnTo>
                  <a:pt x="299471" y="183594"/>
                </a:lnTo>
                <a:lnTo>
                  <a:pt x="298074" y="190792"/>
                </a:lnTo>
                <a:lnTo>
                  <a:pt x="295915" y="198709"/>
                </a:lnTo>
                <a:lnTo>
                  <a:pt x="292994" y="205913"/>
                </a:lnTo>
                <a:lnTo>
                  <a:pt x="290073" y="213831"/>
                </a:lnTo>
                <a:lnTo>
                  <a:pt x="269245" y="246949"/>
                </a:lnTo>
                <a:lnTo>
                  <a:pt x="264165" y="253429"/>
                </a:lnTo>
                <a:lnTo>
                  <a:pt x="259212" y="259188"/>
                </a:lnTo>
                <a:lnTo>
                  <a:pt x="253370" y="264229"/>
                </a:lnTo>
                <a:lnTo>
                  <a:pt x="246892" y="269988"/>
                </a:lnTo>
                <a:lnTo>
                  <a:pt x="241177" y="274309"/>
                </a:lnTo>
                <a:lnTo>
                  <a:pt x="233938" y="279350"/>
                </a:lnTo>
                <a:lnTo>
                  <a:pt x="227461" y="282946"/>
                </a:lnTo>
                <a:lnTo>
                  <a:pt x="220222" y="287267"/>
                </a:lnTo>
                <a:lnTo>
                  <a:pt x="213110" y="290145"/>
                </a:lnTo>
                <a:lnTo>
                  <a:pt x="205871" y="293746"/>
                </a:lnTo>
                <a:lnTo>
                  <a:pt x="198631" y="295904"/>
                </a:lnTo>
                <a:lnTo>
                  <a:pt x="190757" y="298787"/>
                </a:lnTo>
                <a:lnTo>
                  <a:pt x="183518" y="300225"/>
                </a:lnTo>
                <a:lnTo>
                  <a:pt x="175644" y="301664"/>
                </a:lnTo>
                <a:lnTo>
                  <a:pt x="167770" y="303108"/>
                </a:lnTo>
                <a:lnTo>
                  <a:pt x="159769" y="303827"/>
                </a:lnTo>
                <a:lnTo>
                  <a:pt x="151895" y="303827"/>
                </a:lnTo>
                <a:lnTo>
                  <a:pt x="151895" y="303108"/>
                </a:lnTo>
                <a:lnTo>
                  <a:pt x="143893" y="303108"/>
                </a:lnTo>
                <a:lnTo>
                  <a:pt x="136019" y="302388"/>
                </a:lnTo>
                <a:lnTo>
                  <a:pt x="128145" y="300945"/>
                </a:lnTo>
                <a:lnTo>
                  <a:pt x="120144" y="299506"/>
                </a:lnTo>
                <a:lnTo>
                  <a:pt x="113032" y="298067"/>
                </a:lnTo>
                <a:lnTo>
                  <a:pt x="105031" y="295904"/>
                </a:lnTo>
                <a:lnTo>
                  <a:pt x="97918" y="293027"/>
                </a:lnTo>
                <a:lnTo>
                  <a:pt x="89917" y="290145"/>
                </a:lnTo>
                <a:lnTo>
                  <a:pt x="56770" y="269269"/>
                </a:lnTo>
                <a:lnTo>
                  <a:pt x="50293" y="264229"/>
                </a:lnTo>
                <a:lnTo>
                  <a:pt x="24384" y="233992"/>
                </a:lnTo>
                <a:lnTo>
                  <a:pt x="20828" y="227507"/>
                </a:lnTo>
                <a:lnTo>
                  <a:pt x="16510" y="220309"/>
                </a:lnTo>
                <a:lnTo>
                  <a:pt x="13589" y="213111"/>
                </a:lnTo>
                <a:lnTo>
                  <a:pt x="10033" y="205913"/>
                </a:lnTo>
                <a:lnTo>
                  <a:pt x="7874" y="198709"/>
                </a:lnTo>
                <a:lnTo>
                  <a:pt x="4953" y="190792"/>
                </a:lnTo>
                <a:lnTo>
                  <a:pt x="3556" y="183594"/>
                </a:lnTo>
                <a:lnTo>
                  <a:pt x="2159" y="175671"/>
                </a:lnTo>
                <a:lnTo>
                  <a:pt x="635" y="167753"/>
                </a:lnTo>
                <a:lnTo>
                  <a:pt x="0" y="159831"/>
                </a:lnTo>
                <a:lnTo>
                  <a:pt x="0" y="151913"/>
                </a:lnTo>
                <a:close/>
              </a:path>
            </a:pathLst>
          </a:custGeom>
          <a:ln w="18719">
            <a:solidFill>
              <a:srgbClr val="959595"/>
            </a:solidFill>
          </a:ln>
        </p:spPr>
        <p:txBody>
          <a:bodyPr wrap="square" lIns="0" tIns="0" rIns="0" bIns="0" rtlCol="0"/>
          <a:lstStyle/>
          <a:p>
            <a:endParaRPr/>
          </a:p>
        </p:txBody>
      </p:sp>
      <p:sp>
        <p:nvSpPr>
          <p:cNvPr id="28" name="bg object 28"/>
          <p:cNvSpPr/>
          <p:nvPr/>
        </p:nvSpPr>
        <p:spPr>
          <a:xfrm>
            <a:off x="0" y="9769798"/>
            <a:ext cx="576580" cy="517525"/>
          </a:xfrm>
          <a:custGeom>
            <a:avLst/>
            <a:gdLst/>
            <a:ahLst/>
            <a:cxnLst/>
            <a:rect l="l" t="t" r="r" b="b"/>
            <a:pathLst>
              <a:path w="576580" h="517525">
                <a:moveTo>
                  <a:pt x="0" y="0"/>
                </a:moveTo>
                <a:lnTo>
                  <a:pt x="0" y="517199"/>
                </a:lnTo>
                <a:lnTo>
                  <a:pt x="576456" y="517199"/>
                </a:lnTo>
                <a:lnTo>
                  <a:pt x="567352" y="463557"/>
                </a:lnTo>
                <a:lnTo>
                  <a:pt x="551512" y="404517"/>
                </a:lnTo>
                <a:lnTo>
                  <a:pt x="529912" y="346920"/>
                </a:lnTo>
                <a:lnTo>
                  <a:pt x="501834" y="292921"/>
                </a:lnTo>
                <a:lnTo>
                  <a:pt x="468713" y="241078"/>
                </a:lnTo>
                <a:lnTo>
                  <a:pt x="429835" y="193557"/>
                </a:lnTo>
                <a:lnTo>
                  <a:pt x="386636" y="150358"/>
                </a:lnTo>
                <a:lnTo>
                  <a:pt x="339115" y="111480"/>
                </a:lnTo>
                <a:lnTo>
                  <a:pt x="287997" y="78359"/>
                </a:lnTo>
                <a:lnTo>
                  <a:pt x="233278" y="50281"/>
                </a:lnTo>
                <a:lnTo>
                  <a:pt x="175676" y="28681"/>
                </a:lnTo>
                <a:lnTo>
                  <a:pt x="116636" y="12841"/>
                </a:lnTo>
                <a:lnTo>
                  <a:pt x="56157" y="2760"/>
                </a:lnTo>
                <a:lnTo>
                  <a:pt x="0" y="0"/>
                </a:lnTo>
                <a:close/>
              </a:path>
            </a:pathLst>
          </a:custGeom>
          <a:solidFill>
            <a:srgbClr val="959595"/>
          </a:solidFill>
        </p:spPr>
        <p:txBody>
          <a:bodyPr wrap="square" lIns="0" tIns="0" rIns="0" bIns="0" rtlCol="0"/>
          <a:lstStyle/>
          <a:p>
            <a:endParaRPr/>
          </a:p>
        </p:txBody>
      </p:sp>
      <p:sp>
        <p:nvSpPr>
          <p:cNvPr id="29" name="bg object 29"/>
          <p:cNvSpPr/>
          <p:nvPr/>
        </p:nvSpPr>
        <p:spPr>
          <a:xfrm>
            <a:off x="0" y="9769798"/>
            <a:ext cx="576580" cy="517525"/>
          </a:xfrm>
          <a:custGeom>
            <a:avLst/>
            <a:gdLst/>
            <a:ahLst/>
            <a:cxnLst/>
            <a:rect l="l" t="t" r="r" b="b"/>
            <a:pathLst>
              <a:path w="576580" h="517525">
                <a:moveTo>
                  <a:pt x="0" y="0"/>
                </a:moveTo>
                <a:lnTo>
                  <a:pt x="56157" y="2760"/>
                </a:lnTo>
                <a:lnTo>
                  <a:pt x="116636" y="12841"/>
                </a:lnTo>
                <a:lnTo>
                  <a:pt x="175676" y="28681"/>
                </a:lnTo>
                <a:lnTo>
                  <a:pt x="233278" y="50281"/>
                </a:lnTo>
                <a:lnTo>
                  <a:pt x="287997" y="78359"/>
                </a:lnTo>
                <a:lnTo>
                  <a:pt x="339115" y="111480"/>
                </a:lnTo>
                <a:lnTo>
                  <a:pt x="386636" y="150358"/>
                </a:lnTo>
                <a:lnTo>
                  <a:pt x="429835" y="193557"/>
                </a:lnTo>
                <a:lnTo>
                  <a:pt x="468713" y="241078"/>
                </a:lnTo>
                <a:lnTo>
                  <a:pt x="501834" y="292921"/>
                </a:lnTo>
                <a:lnTo>
                  <a:pt x="529912" y="346920"/>
                </a:lnTo>
                <a:lnTo>
                  <a:pt x="551512" y="404517"/>
                </a:lnTo>
                <a:lnTo>
                  <a:pt x="567352" y="463557"/>
                </a:lnTo>
                <a:lnTo>
                  <a:pt x="573112" y="493799"/>
                </a:lnTo>
                <a:lnTo>
                  <a:pt x="576456" y="517199"/>
                </a:lnTo>
              </a:path>
            </a:pathLst>
          </a:custGeom>
          <a:ln w="18719">
            <a:solidFill>
              <a:srgbClr val="959595"/>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3F3F3"/>
          </a:solidFill>
        </p:spPr>
        <p:txBody>
          <a:bodyPr wrap="square" lIns="0" tIns="0" rIns="0" bIns="0" rtlCol="0"/>
          <a:lstStyle/>
          <a:p>
            <a:endParaRPr/>
          </a:p>
        </p:txBody>
      </p:sp>
      <p:sp>
        <p:nvSpPr>
          <p:cNvPr id="2" name="Holder 2"/>
          <p:cNvSpPr>
            <a:spLocks noGrp="1"/>
          </p:cNvSpPr>
          <p:nvPr>
            <p:ph type="title"/>
          </p:nvPr>
        </p:nvSpPr>
        <p:spPr>
          <a:xfrm>
            <a:off x="4200271" y="3109772"/>
            <a:ext cx="9900157" cy="882650"/>
          </a:xfrm>
          <a:prstGeom prst="rect">
            <a:avLst/>
          </a:prstGeom>
        </p:spPr>
        <p:txBody>
          <a:bodyPr wrap="square" lIns="0" tIns="0" rIns="0" bIns="0">
            <a:spAutoFit/>
          </a:bodyPr>
          <a:lstStyle>
            <a:lvl1pPr>
              <a:defRPr sz="5600" b="1" i="0">
                <a:solidFill>
                  <a:schemeClr val="tx1"/>
                </a:solidFill>
                <a:latin typeface="Arial"/>
                <a:cs typeface="Arial"/>
              </a:defRPr>
            </a:lvl1pPr>
          </a:lstStyle>
          <a:p>
            <a:endParaRPr/>
          </a:p>
        </p:txBody>
      </p:sp>
      <p:sp>
        <p:nvSpPr>
          <p:cNvPr id="3" name="Holder 3"/>
          <p:cNvSpPr>
            <a:spLocks noGrp="1"/>
          </p:cNvSpPr>
          <p:nvPr>
            <p:ph type="body" idx="1"/>
          </p:nvPr>
        </p:nvSpPr>
        <p:spPr>
          <a:xfrm>
            <a:off x="4945059" y="3273811"/>
            <a:ext cx="8258809" cy="2599054"/>
          </a:xfrm>
          <a:prstGeom prst="rect">
            <a:avLst/>
          </a:prstGeom>
        </p:spPr>
        <p:txBody>
          <a:bodyPr wrap="square" lIns="0" tIns="0" rIns="0" bIns="0">
            <a:spAutoFit/>
          </a:bodyPr>
          <a:lstStyle>
            <a:lvl1pPr>
              <a:defRPr sz="2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AF6B9C-8E53-5A30-B1DC-F8BFFAB197AF}"/>
              </a:ext>
            </a:extLst>
          </p:cNvPr>
          <p:cNvSpPr txBox="1"/>
          <p:nvPr/>
        </p:nvSpPr>
        <p:spPr>
          <a:xfrm>
            <a:off x="657225" y="7812385"/>
            <a:ext cx="9372600" cy="1815882"/>
          </a:xfrm>
          <a:prstGeom prst="rect">
            <a:avLst/>
          </a:prstGeom>
          <a:noFill/>
        </p:spPr>
        <p:txBody>
          <a:bodyPr wrap="square">
            <a:spAutoFit/>
          </a:bodyPr>
          <a:lstStyle/>
          <a:p>
            <a:pPr marL="342900" indent="-342900">
              <a:buAutoNum type="arabicParenR"/>
            </a:pPr>
            <a:r>
              <a:rPr lang="en-IN" sz="2800" b="1" i="0" dirty="0">
                <a:effectLst/>
                <a:latin typeface="Calibri" panose="020F0502020204030204" pitchFamily="34" charset="0"/>
              </a:rPr>
              <a:t>ARIGELA JYOTHSNA(192211459)</a:t>
            </a:r>
          </a:p>
          <a:p>
            <a:pPr marL="342900" indent="-342900">
              <a:buAutoNum type="arabicParenR"/>
            </a:pPr>
            <a:r>
              <a:rPr lang="en-IN" sz="2800" b="1" i="0" dirty="0">
                <a:effectLst/>
                <a:latin typeface="Calibri" panose="020F0502020204030204" pitchFamily="34" charset="0"/>
              </a:rPr>
              <a:t>MALATHY R (192211264)</a:t>
            </a:r>
          </a:p>
          <a:p>
            <a:pPr marL="342900" indent="-342900">
              <a:buAutoNum type="arabicParenR"/>
            </a:pPr>
            <a:r>
              <a:rPr lang="en-IN" sz="2800" b="1" dirty="0">
                <a:latin typeface="Calibri" panose="020F0502020204030204" pitchFamily="34" charset="0"/>
              </a:rPr>
              <a:t>K.</a:t>
            </a:r>
            <a:r>
              <a:rPr lang="en-IN" sz="2800" b="1" i="0" dirty="0">
                <a:effectLst/>
                <a:latin typeface="Calibri" panose="020F0502020204030204" pitchFamily="34" charset="0"/>
              </a:rPr>
              <a:t>KASEESWAR REDDY</a:t>
            </a:r>
            <a:r>
              <a:rPr lang="en-IN" sz="2800" b="1" dirty="0">
                <a:latin typeface="Calibri" panose="020F0502020204030204" pitchFamily="34" charset="0"/>
              </a:rPr>
              <a:t>(192211399)</a:t>
            </a:r>
            <a:endParaRPr lang="en-IN" sz="2800" b="1" i="0" dirty="0">
              <a:effectLst/>
              <a:latin typeface="Calibri" panose="020F0502020204030204" pitchFamily="34" charset="0"/>
            </a:endParaRPr>
          </a:p>
          <a:p>
            <a:pPr marL="342900" indent="-342900">
              <a:buAutoNum type="arabicParenR"/>
            </a:pPr>
            <a:endParaRPr lang="en-IN" sz="2800" b="1" dirty="0"/>
          </a:p>
        </p:txBody>
      </p:sp>
      <p:sp>
        <p:nvSpPr>
          <p:cNvPr id="7" name="TextBox 6">
            <a:extLst>
              <a:ext uri="{FF2B5EF4-FFF2-40B4-BE49-F238E27FC236}">
                <a16:creationId xmlns:a16="http://schemas.microsoft.com/office/drawing/2014/main" id="{72D5C4C5-551B-8EDF-DFFD-CB390519A93F}"/>
              </a:ext>
            </a:extLst>
          </p:cNvPr>
          <p:cNvSpPr txBox="1"/>
          <p:nvPr/>
        </p:nvSpPr>
        <p:spPr>
          <a:xfrm>
            <a:off x="387350" y="2787650"/>
            <a:ext cx="17913350" cy="2123658"/>
          </a:xfrm>
          <a:prstGeom prst="rect">
            <a:avLst/>
          </a:prstGeom>
          <a:noFill/>
        </p:spPr>
        <p:txBody>
          <a:bodyPr wrap="square">
            <a:spAutoFit/>
          </a:bodyPr>
          <a:lstStyle/>
          <a:p>
            <a:r>
              <a:rPr lang="en-US" sz="6600" dirty="0">
                <a:solidFill>
                  <a:srgbClr val="00B0F0"/>
                </a:solidFill>
              </a:rPr>
              <a:t>A  Comparative Analysis of Page Replacement Algorithms in Modern Operating Systems</a:t>
            </a:r>
            <a:endParaRPr lang="en-IN" sz="6600"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757240" y="7236739"/>
            <a:ext cx="1540106" cy="3059141"/>
          </a:xfrm>
          <a:prstGeom prst="rect">
            <a:avLst/>
          </a:prstGeom>
        </p:spPr>
      </p:pic>
      <p:grpSp>
        <p:nvGrpSpPr>
          <p:cNvPr id="3" name="object 3"/>
          <p:cNvGrpSpPr/>
          <p:nvPr/>
        </p:nvGrpSpPr>
        <p:grpSpPr>
          <a:xfrm>
            <a:off x="17692534" y="-9355"/>
            <a:ext cx="605155" cy="652145"/>
            <a:chOff x="17692534" y="-9355"/>
            <a:chExt cx="605155" cy="652145"/>
          </a:xfrm>
        </p:grpSpPr>
        <p:sp>
          <p:nvSpPr>
            <p:cNvPr id="4" name="object 4"/>
            <p:cNvSpPr/>
            <p:nvPr/>
          </p:nvSpPr>
          <p:spPr>
            <a:xfrm>
              <a:off x="17701894" y="4"/>
              <a:ext cx="586105" cy="633095"/>
            </a:xfrm>
            <a:custGeom>
              <a:avLst/>
              <a:gdLst/>
              <a:ahLst/>
              <a:cxnLst/>
              <a:rect l="l" t="t" r="r" b="b"/>
              <a:pathLst>
                <a:path w="586105" h="633095">
                  <a:moveTo>
                    <a:pt x="586044" y="0"/>
                  </a:moveTo>
                  <a:lnTo>
                    <a:pt x="1944" y="0"/>
                  </a:lnTo>
                  <a:lnTo>
                    <a:pt x="761" y="16556"/>
                  </a:lnTo>
                  <a:lnTo>
                    <a:pt x="0" y="47519"/>
                  </a:lnTo>
                  <a:lnTo>
                    <a:pt x="761" y="78482"/>
                  </a:lnTo>
                  <a:lnTo>
                    <a:pt x="7238" y="138959"/>
                  </a:lnTo>
                  <a:lnTo>
                    <a:pt x="20192" y="198713"/>
                  </a:lnTo>
                  <a:lnTo>
                    <a:pt x="38861" y="257031"/>
                  </a:lnTo>
                  <a:lnTo>
                    <a:pt x="64134" y="313190"/>
                  </a:lnTo>
                  <a:lnTo>
                    <a:pt x="95122" y="365756"/>
                  </a:lnTo>
                  <a:lnTo>
                    <a:pt x="131063" y="415438"/>
                  </a:lnTo>
                  <a:lnTo>
                    <a:pt x="171322" y="460790"/>
                  </a:lnTo>
                  <a:lnTo>
                    <a:pt x="217423" y="501836"/>
                  </a:lnTo>
                  <a:lnTo>
                    <a:pt x="267080" y="537828"/>
                  </a:lnTo>
                  <a:lnTo>
                    <a:pt x="319658" y="568791"/>
                  </a:lnTo>
                  <a:lnTo>
                    <a:pt x="375919" y="593276"/>
                  </a:lnTo>
                  <a:lnTo>
                    <a:pt x="434212" y="611996"/>
                  </a:lnTo>
                  <a:lnTo>
                    <a:pt x="493902" y="624950"/>
                  </a:lnTo>
                  <a:lnTo>
                    <a:pt x="554481" y="631427"/>
                  </a:lnTo>
                  <a:lnTo>
                    <a:pt x="585342" y="632151"/>
                  </a:lnTo>
                  <a:lnTo>
                    <a:pt x="585342" y="632875"/>
                  </a:lnTo>
                  <a:lnTo>
                    <a:pt x="586044" y="632858"/>
                  </a:lnTo>
                  <a:lnTo>
                    <a:pt x="586044" y="0"/>
                  </a:lnTo>
                  <a:close/>
                </a:path>
              </a:pathLst>
            </a:custGeom>
            <a:solidFill>
              <a:srgbClr val="959595"/>
            </a:solidFill>
          </p:spPr>
          <p:txBody>
            <a:bodyPr wrap="square" lIns="0" tIns="0" rIns="0" bIns="0" rtlCol="0"/>
            <a:lstStyle/>
            <a:p>
              <a:endParaRPr/>
            </a:p>
          </p:txBody>
        </p:sp>
        <p:sp>
          <p:nvSpPr>
            <p:cNvPr id="5" name="object 5"/>
            <p:cNvSpPr/>
            <p:nvPr/>
          </p:nvSpPr>
          <p:spPr>
            <a:xfrm>
              <a:off x="17701893" y="4"/>
              <a:ext cx="586105" cy="633095"/>
            </a:xfrm>
            <a:custGeom>
              <a:avLst/>
              <a:gdLst/>
              <a:ahLst/>
              <a:cxnLst/>
              <a:rect l="l" t="t" r="r" b="b"/>
              <a:pathLst>
                <a:path w="586105" h="633095">
                  <a:moveTo>
                    <a:pt x="0" y="47519"/>
                  </a:moveTo>
                  <a:lnTo>
                    <a:pt x="761" y="16556"/>
                  </a:lnTo>
                  <a:lnTo>
                    <a:pt x="1944" y="0"/>
                  </a:lnTo>
                </a:path>
                <a:path w="586105" h="633095">
                  <a:moveTo>
                    <a:pt x="586044" y="632858"/>
                  </a:moveTo>
                  <a:lnTo>
                    <a:pt x="585342" y="632875"/>
                  </a:lnTo>
                  <a:lnTo>
                    <a:pt x="585342" y="632151"/>
                  </a:lnTo>
                  <a:lnTo>
                    <a:pt x="554481" y="631427"/>
                  </a:lnTo>
                  <a:lnTo>
                    <a:pt x="493902" y="624950"/>
                  </a:lnTo>
                  <a:lnTo>
                    <a:pt x="434212" y="611996"/>
                  </a:lnTo>
                  <a:lnTo>
                    <a:pt x="375919" y="593276"/>
                  </a:lnTo>
                  <a:lnTo>
                    <a:pt x="319658" y="568791"/>
                  </a:lnTo>
                  <a:lnTo>
                    <a:pt x="267080" y="537828"/>
                  </a:lnTo>
                  <a:lnTo>
                    <a:pt x="217423" y="501836"/>
                  </a:lnTo>
                  <a:lnTo>
                    <a:pt x="171322" y="460790"/>
                  </a:lnTo>
                  <a:lnTo>
                    <a:pt x="131063" y="415438"/>
                  </a:lnTo>
                  <a:lnTo>
                    <a:pt x="95122" y="365756"/>
                  </a:lnTo>
                  <a:lnTo>
                    <a:pt x="64134" y="313190"/>
                  </a:lnTo>
                  <a:lnTo>
                    <a:pt x="38861" y="257031"/>
                  </a:lnTo>
                  <a:lnTo>
                    <a:pt x="20192" y="198713"/>
                  </a:lnTo>
                  <a:lnTo>
                    <a:pt x="7238" y="138959"/>
                  </a:lnTo>
                  <a:lnTo>
                    <a:pt x="761" y="78482"/>
                  </a:lnTo>
                  <a:lnTo>
                    <a:pt x="0" y="47519"/>
                  </a:lnTo>
                </a:path>
              </a:pathLst>
            </a:custGeom>
            <a:ln w="18719">
              <a:solidFill>
                <a:srgbClr val="959595"/>
              </a:solidFill>
            </a:ln>
          </p:spPr>
          <p:txBody>
            <a:bodyPr wrap="square" lIns="0" tIns="0" rIns="0" bIns="0" rtlCol="0"/>
            <a:lstStyle/>
            <a:p>
              <a:endParaRPr/>
            </a:p>
          </p:txBody>
        </p:sp>
      </p:grpSp>
      <p:grpSp>
        <p:nvGrpSpPr>
          <p:cNvPr id="6" name="object 6"/>
          <p:cNvGrpSpPr/>
          <p:nvPr/>
        </p:nvGrpSpPr>
        <p:grpSpPr>
          <a:xfrm>
            <a:off x="1104480" y="8549994"/>
            <a:ext cx="671195" cy="669290"/>
            <a:chOff x="1104480" y="8549994"/>
            <a:chExt cx="671195" cy="669290"/>
          </a:xfrm>
        </p:grpSpPr>
        <p:sp>
          <p:nvSpPr>
            <p:cNvPr id="7" name="object 7"/>
            <p:cNvSpPr/>
            <p:nvPr/>
          </p:nvSpPr>
          <p:spPr>
            <a:xfrm>
              <a:off x="1113839" y="8559355"/>
              <a:ext cx="652780" cy="650240"/>
            </a:xfrm>
            <a:custGeom>
              <a:avLst/>
              <a:gdLst/>
              <a:ahLst/>
              <a:cxnLst/>
              <a:rect l="l" t="t" r="r" b="b"/>
              <a:pathLst>
                <a:path w="652780" h="650240">
                  <a:moveTo>
                    <a:pt x="326099" y="0"/>
                  </a:moveTo>
                  <a:lnTo>
                    <a:pt x="322187" y="44056"/>
                  </a:lnTo>
                  <a:lnTo>
                    <a:pt x="310938" y="87383"/>
                  </a:lnTo>
                  <a:lnTo>
                    <a:pt x="293082" y="129250"/>
                  </a:lnTo>
                  <a:lnTo>
                    <a:pt x="269349" y="168925"/>
                  </a:lnTo>
                  <a:lnTo>
                    <a:pt x="240470" y="205680"/>
                  </a:lnTo>
                  <a:lnTo>
                    <a:pt x="207174" y="238783"/>
                  </a:lnTo>
                  <a:lnTo>
                    <a:pt x="170192" y="267506"/>
                  </a:lnTo>
                  <a:lnTo>
                    <a:pt x="130253" y="291116"/>
                  </a:lnTo>
                  <a:lnTo>
                    <a:pt x="88088" y="308885"/>
                  </a:lnTo>
                  <a:lnTo>
                    <a:pt x="44427" y="320082"/>
                  </a:lnTo>
                  <a:lnTo>
                    <a:pt x="0" y="323977"/>
                  </a:lnTo>
                  <a:lnTo>
                    <a:pt x="44427" y="327905"/>
                  </a:lnTo>
                  <a:lnTo>
                    <a:pt x="88088" y="339198"/>
                  </a:lnTo>
                  <a:lnTo>
                    <a:pt x="130253" y="357115"/>
                  </a:lnTo>
                  <a:lnTo>
                    <a:pt x="170192" y="380916"/>
                  </a:lnTo>
                  <a:lnTo>
                    <a:pt x="207174" y="409860"/>
                  </a:lnTo>
                  <a:lnTo>
                    <a:pt x="240470" y="443209"/>
                  </a:lnTo>
                  <a:lnTo>
                    <a:pt x="269349" y="480223"/>
                  </a:lnTo>
                  <a:lnTo>
                    <a:pt x="293082" y="520160"/>
                  </a:lnTo>
                  <a:lnTo>
                    <a:pt x="310938" y="562281"/>
                  </a:lnTo>
                  <a:lnTo>
                    <a:pt x="322187" y="605847"/>
                  </a:lnTo>
                  <a:lnTo>
                    <a:pt x="326099" y="650116"/>
                  </a:lnTo>
                  <a:lnTo>
                    <a:pt x="329994" y="605847"/>
                  </a:lnTo>
                  <a:lnTo>
                    <a:pt x="341201" y="562281"/>
                  </a:lnTo>
                  <a:lnTo>
                    <a:pt x="358998" y="520160"/>
                  </a:lnTo>
                  <a:lnTo>
                    <a:pt x="382665" y="480223"/>
                  </a:lnTo>
                  <a:lnTo>
                    <a:pt x="411482" y="443209"/>
                  </a:lnTo>
                  <a:lnTo>
                    <a:pt x="444729" y="409860"/>
                  </a:lnTo>
                  <a:lnTo>
                    <a:pt x="481685" y="380916"/>
                  </a:lnTo>
                  <a:lnTo>
                    <a:pt x="521631" y="357115"/>
                  </a:lnTo>
                  <a:lnTo>
                    <a:pt x="563844" y="339198"/>
                  </a:lnTo>
                  <a:lnTo>
                    <a:pt x="607606" y="327905"/>
                  </a:lnTo>
                  <a:lnTo>
                    <a:pt x="652197" y="323977"/>
                  </a:lnTo>
                  <a:lnTo>
                    <a:pt x="607606" y="320082"/>
                  </a:lnTo>
                  <a:lnTo>
                    <a:pt x="563844" y="308885"/>
                  </a:lnTo>
                  <a:lnTo>
                    <a:pt x="521631" y="291116"/>
                  </a:lnTo>
                  <a:lnTo>
                    <a:pt x="481685" y="267506"/>
                  </a:lnTo>
                  <a:lnTo>
                    <a:pt x="444729" y="238783"/>
                  </a:lnTo>
                  <a:lnTo>
                    <a:pt x="411482" y="205680"/>
                  </a:lnTo>
                  <a:lnTo>
                    <a:pt x="382665" y="168925"/>
                  </a:lnTo>
                  <a:lnTo>
                    <a:pt x="358998" y="129250"/>
                  </a:lnTo>
                  <a:lnTo>
                    <a:pt x="341201" y="87383"/>
                  </a:lnTo>
                  <a:lnTo>
                    <a:pt x="329994" y="44056"/>
                  </a:lnTo>
                  <a:lnTo>
                    <a:pt x="326099" y="0"/>
                  </a:lnTo>
                  <a:close/>
                </a:path>
              </a:pathLst>
            </a:custGeom>
            <a:solidFill>
              <a:srgbClr val="36D636"/>
            </a:solidFill>
          </p:spPr>
          <p:txBody>
            <a:bodyPr wrap="square" lIns="0" tIns="0" rIns="0" bIns="0" rtlCol="0"/>
            <a:lstStyle/>
            <a:p>
              <a:endParaRPr/>
            </a:p>
          </p:txBody>
        </p:sp>
        <p:sp>
          <p:nvSpPr>
            <p:cNvPr id="8" name="object 8"/>
            <p:cNvSpPr/>
            <p:nvPr/>
          </p:nvSpPr>
          <p:spPr>
            <a:xfrm>
              <a:off x="1113839" y="8559353"/>
              <a:ext cx="652780" cy="650240"/>
            </a:xfrm>
            <a:custGeom>
              <a:avLst/>
              <a:gdLst/>
              <a:ahLst/>
              <a:cxnLst/>
              <a:rect l="l" t="t" r="r" b="b"/>
              <a:pathLst>
                <a:path w="652780" h="650240">
                  <a:moveTo>
                    <a:pt x="0" y="323983"/>
                  </a:moveTo>
                  <a:lnTo>
                    <a:pt x="44425" y="320088"/>
                  </a:lnTo>
                  <a:lnTo>
                    <a:pt x="88084" y="308891"/>
                  </a:lnTo>
                  <a:lnTo>
                    <a:pt x="130248" y="291121"/>
                  </a:lnTo>
                  <a:lnTo>
                    <a:pt x="170186" y="267510"/>
                  </a:lnTo>
                  <a:lnTo>
                    <a:pt x="207168" y="238786"/>
                  </a:lnTo>
                  <a:lnTo>
                    <a:pt x="240464" y="205682"/>
                  </a:lnTo>
                  <a:lnTo>
                    <a:pt x="269343" y="168926"/>
                  </a:lnTo>
                  <a:lnTo>
                    <a:pt x="293076" y="129249"/>
                  </a:lnTo>
                  <a:lnTo>
                    <a:pt x="310932" y="87383"/>
                  </a:lnTo>
                  <a:lnTo>
                    <a:pt x="322181" y="44056"/>
                  </a:lnTo>
                  <a:lnTo>
                    <a:pt x="326093" y="0"/>
                  </a:lnTo>
                  <a:lnTo>
                    <a:pt x="329989" y="44056"/>
                  </a:lnTo>
                  <a:lnTo>
                    <a:pt x="341196" y="87383"/>
                  </a:lnTo>
                  <a:lnTo>
                    <a:pt x="358995" y="129249"/>
                  </a:lnTo>
                  <a:lnTo>
                    <a:pt x="382664" y="168926"/>
                  </a:lnTo>
                  <a:lnTo>
                    <a:pt x="411483" y="205682"/>
                  </a:lnTo>
                  <a:lnTo>
                    <a:pt x="444731" y="238786"/>
                  </a:lnTo>
                  <a:lnTo>
                    <a:pt x="481688" y="267510"/>
                  </a:lnTo>
                  <a:lnTo>
                    <a:pt x="521634" y="291121"/>
                  </a:lnTo>
                  <a:lnTo>
                    <a:pt x="563848" y="308891"/>
                  </a:lnTo>
                  <a:lnTo>
                    <a:pt x="607609" y="320088"/>
                  </a:lnTo>
                  <a:lnTo>
                    <a:pt x="652198" y="323983"/>
                  </a:lnTo>
                  <a:lnTo>
                    <a:pt x="607609" y="327912"/>
                  </a:lnTo>
                  <a:lnTo>
                    <a:pt x="563848" y="339204"/>
                  </a:lnTo>
                  <a:lnTo>
                    <a:pt x="521634" y="357120"/>
                  </a:lnTo>
                  <a:lnTo>
                    <a:pt x="481688" y="380920"/>
                  </a:lnTo>
                  <a:lnTo>
                    <a:pt x="444731" y="409864"/>
                  </a:lnTo>
                  <a:lnTo>
                    <a:pt x="411483" y="443212"/>
                  </a:lnTo>
                  <a:lnTo>
                    <a:pt x="382664" y="480224"/>
                  </a:lnTo>
                  <a:lnTo>
                    <a:pt x="358995" y="520160"/>
                  </a:lnTo>
                  <a:lnTo>
                    <a:pt x="341196" y="562281"/>
                  </a:lnTo>
                  <a:lnTo>
                    <a:pt x="329989" y="605846"/>
                  </a:lnTo>
                  <a:lnTo>
                    <a:pt x="326093" y="650116"/>
                  </a:lnTo>
                  <a:lnTo>
                    <a:pt x="322181" y="605846"/>
                  </a:lnTo>
                  <a:lnTo>
                    <a:pt x="310932" y="562281"/>
                  </a:lnTo>
                  <a:lnTo>
                    <a:pt x="293076" y="520160"/>
                  </a:lnTo>
                  <a:lnTo>
                    <a:pt x="269343" y="480224"/>
                  </a:lnTo>
                  <a:lnTo>
                    <a:pt x="240464" y="443212"/>
                  </a:lnTo>
                  <a:lnTo>
                    <a:pt x="207168" y="409864"/>
                  </a:lnTo>
                  <a:lnTo>
                    <a:pt x="170186" y="380920"/>
                  </a:lnTo>
                  <a:lnTo>
                    <a:pt x="130248" y="357120"/>
                  </a:lnTo>
                  <a:lnTo>
                    <a:pt x="88084" y="339204"/>
                  </a:lnTo>
                  <a:lnTo>
                    <a:pt x="44425" y="327912"/>
                  </a:lnTo>
                  <a:lnTo>
                    <a:pt x="0" y="323983"/>
                  </a:lnTo>
                  <a:close/>
                </a:path>
              </a:pathLst>
            </a:custGeom>
            <a:ln w="18717">
              <a:solidFill>
                <a:srgbClr val="36D636"/>
              </a:solidFill>
            </a:ln>
          </p:spPr>
          <p:txBody>
            <a:bodyPr wrap="square" lIns="0" tIns="0" rIns="0" bIns="0" rtlCol="0"/>
            <a:lstStyle/>
            <a:p>
              <a:endParaRPr/>
            </a:p>
          </p:txBody>
        </p:sp>
      </p:grpSp>
      <p:sp>
        <p:nvSpPr>
          <p:cNvPr id="19" name="object 19"/>
          <p:cNvSpPr txBox="1">
            <a:spLocks noGrp="1"/>
          </p:cNvSpPr>
          <p:nvPr>
            <p:ph type="title"/>
          </p:nvPr>
        </p:nvSpPr>
        <p:spPr>
          <a:xfrm>
            <a:off x="4464050" y="3809622"/>
            <a:ext cx="9372600" cy="2244204"/>
          </a:xfrm>
          <a:prstGeom prst="rect">
            <a:avLst/>
          </a:prstGeom>
        </p:spPr>
        <p:txBody>
          <a:bodyPr vert="horz" wrap="square" lIns="0" tIns="12700" rIns="0" bIns="0" rtlCol="0">
            <a:spAutoFit/>
          </a:bodyPr>
          <a:lstStyle/>
          <a:p>
            <a:pPr marL="12700">
              <a:lnSpc>
                <a:spcPct val="100000"/>
              </a:lnSpc>
              <a:spcBef>
                <a:spcPts val="100"/>
              </a:spcBef>
            </a:pPr>
            <a:r>
              <a:rPr sz="14500" spc="-1639" dirty="0">
                <a:solidFill>
                  <a:srgbClr val="36D636"/>
                </a:solidFill>
              </a:rPr>
              <a:t>Thank</a:t>
            </a:r>
            <a:r>
              <a:rPr lang="en-US" sz="14500" spc="-1639" dirty="0">
                <a:solidFill>
                  <a:srgbClr val="36D636"/>
                </a:solidFill>
              </a:rPr>
              <a:t> you</a:t>
            </a:r>
            <a:endParaRPr sz="14500" dirty="0"/>
          </a:p>
        </p:txBody>
      </p:sp>
      <p:grpSp>
        <p:nvGrpSpPr>
          <p:cNvPr id="24" name="object 24"/>
          <p:cNvGrpSpPr/>
          <p:nvPr/>
        </p:nvGrpSpPr>
        <p:grpSpPr>
          <a:xfrm>
            <a:off x="9412554" y="6518199"/>
            <a:ext cx="121285" cy="410845"/>
            <a:chOff x="9412554" y="6518199"/>
            <a:chExt cx="121285" cy="410845"/>
          </a:xfrm>
        </p:grpSpPr>
        <p:sp>
          <p:nvSpPr>
            <p:cNvPr id="25" name="object 25"/>
            <p:cNvSpPr/>
            <p:nvPr/>
          </p:nvSpPr>
          <p:spPr>
            <a:xfrm>
              <a:off x="9428391" y="6662166"/>
              <a:ext cx="105410" cy="266700"/>
            </a:xfrm>
            <a:custGeom>
              <a:avLst/>
              <a:gdLst/>
              <a:ahLst/>
              <a:cxnLst/>
              <a:rect l="l" t="t" r="r" b="b"/>
              <a:pathLst>
                <a:path w="105409" h="266700">
                  <a:moveTo>
                    <a:pt x="100063" y="0"/>
                  </a:moveTo>
                  <a:lnTo>
                    <a:pt x="6489" y="0"/>
                  </a:lnTo>
                  <a:lnTo>
                    <a:pt x="0" y="5041"/>
                  </a:lnTo>
                  <a:lnTo>
                    <a:pt x="0" y="259867"/>
                  </a:lnTo>
                  <a:lnTo>
                    <a:pt x="5041" y="266357"/>
                  </a:lnTo>
                  <a:lnTo>
                    <a:pt x="99352" y="266357"/>
                  </a:lnTo>
                  <a:lnTo>
                    <a:pt x="105105" y="260591"/>
                  </a:lnTo>
                  <a:lnTo>
                    <a:pt x="105105" y="241160"/>
                  </a:lnTo>
                  <a:lnTo>
                    <a:pt x="25196" y="241160"/>
                  </a:lnTo>
                  <a:lnTo>
                    <a:pt x="25196" y="23761"/>
                  </a:lnTo>
                  <a:lnTo>
                    <a:pt x="105105" y="23761"/>
                  </a:lnTo>
                  <a:lnTo>
                    <a:pt x="105105" y="5041"/>
                  </a:lnTo>
                  <a:lnTo>
                    <a:pt x="100063" y="0"/>
                  </a:lnTo>
                  <a:close/>
                </a:path>
                <a:path w="105409" h="266700">
                  <a:moveTo>
                    <a:pt x="105105" y="23761"/>
                  </a:moveTo>
                  <a:lnTo>
                    <a:pt x="82067" y="23761"/>
                  </a:lnTo>
                  <a:lnTo>
                    <a:pt x="82067" y="241160"/>
                  </a:lnTo>
                  <a:lnTo>
                    <a:pt x="105105" y="241160"/>
                  </a:lnTo>
                  <a:lnTo>
                    <a:pt x="105105" y="23761"/>
                  </a:lnTo>
                  <a:close/>
                </a:path>
              </a:pathLst>
            </a:custGeom>
            <a:solidFill>
              <a:srgbClr val="F3F3F3"/>
            </a:solidFill>
          </p:spPr>
          <p:txBody>
            <a:bodyPr wrap="square" lIns="0" tIns="0" rIns="0" bIns="0" rtlCol="0"/>
            <a:lstStyle/>
            <a:p>
              <a:endParaRPr/>
            </a:p>
          </p:txBody>
        </p:sp>
        <p:pic>
          <p:nvPicPr>
            <p:cNvPr id="26" name="object 26"/>
            <p:cNvPicPr/>
            <p:nvPr/>
          </p:nvPicPr>
          <p:blipFill>
            <a:blip r:embed="rId3" cstate="print"/>
            <a:stretch>
              <a:fillRect/>
            </a:stretch>
          </p:blipFill>
          <p:spPr>
            <a:xfrm>
              <a:off x="9412554" y="6518199"/>
              <a:ext cx="120942" cy="120929"/>
            </a:xfrm>
            <a:prstGeom prst="rect">
              <a:avLst/>
            </a:prstGeom>
          </p:spPr>
        </p:pic>
      </p:grpSp>
      <p:sp>
        <p:nvSpPr>
          <p:cNvPr id="27" name="object 27"/>
          <p:cNvSpPr/>
          <p:nvPr/>
        </p:nvSpPr>
        <p:spPr>
          <a:xfrm>
            <a:off x="9589655" y="6662166"/>
            <a:ext cx="282575" cy="266700"/>
          </a:xfrm>
          <a:custGeom>
            <a:avLst/>
            <a:gdLst/>
            <a:ahLst/>
            <a:cxnLst/>
            <a:rect l="l" t="t" r="r" b="b"/>
            <a:pathLst>
              <a:path w="282575" h="266700">
                <a:moveTo>
                  <a:pt x="156933" y="0"/>
                </a:moveTo>
                <a:lnTo>
                  <a:pt x="138965" y="1080"/>
                </a:lnTo>
                <a:lnTo>
                  <a:pt x="121742" y="4321"/>
                </a:lnTo>
                <a:lnTo>
                  <a:pt x="105195" y="9719"/>
                </a:lnTo>
                <a:lnTo>
                  <a:pt x="89255" y="17272"/>
                </a:lnTo>
                <a:lnTo>
                  <a:pt x="89255" y="5765"/>
                </a:lnTo>
                <a:lnTo>
                  <a:pt x="84213" y="0"/>
                </a:lnTo>
                <a:lnTo>
                  <a:pt x="12954" y="0"/>
                </a:lnTo>
                <a:lnTo>
                  <a:pt x="6477" y="0"/>
                </a:lnTo>
                <a:lnTo>
                  <a:pt x="0" y="5041"/>
                </a:lnTo>
                <a:lnTo>
                  <a:pt x="0" y="259867"/>
                </a:lnTo>
                <a:lnTo>
                  <a:pt x="5753" y="266357"/>
                </a:lnTo>
                <a:lnTo>
                  <a:pt x="99339" y="266357"/>
                </a:lnTo>
                <a:lnTo>
                  <a:pt x="105816" y="260591"/>
                </a:lnTo>
                <a:lnTo>
                  <a:pt x="105816" y="167005"/>
                </a:lnTo>
                <a:lnTo>
                  <a:pt x="107200" y="145492"/>
                </a:lnTo>
                <a:lnTo>
                  <a:pt x="112568" y="125529"/>
                </a:lnTo>
                <a:lnTo>
                  <a:pt x="123738" y="110830"/>
                </a:lnTo>
                <a:lnTo>
                  <a:pt x="142532" y="105105"/>
                </a:lnTo>
                <a:lnTo>
                  <a:pt x="156838" y="108356"/>
                </a:lnTo>
                <a:lnTo>
                  <a:pt x="166825" y="117073"/>
                </a:lnTo>
                <a:lnTo>
                  <a:pt x="173305" y="129702"/>
                </a:lnTo>
                <a:lnTo>
                  <a:pt x="177088" y="144691"/>
                </a:lnTo>
                <a:lnTo>
                  <a:pt x="177800" y="151168"/>
                </a:lnTo>
                <a:lnTo>
                  <a:pt x="182841" y="155486"/>
                </a:lnTo>
                <a:lnTo>
                  <a:pt x="195795" y="155486"/>
                </a:lnTo>
                <a:lnTo>
                  <a:pt x="201561" y="149021"/>
                </a:lnTo>
                <a:lnTo>
                  <a:pt x="199402" y="141808"/>
                </a:lnTo>
                <a:lnTo>
                  <a:pt x="192413" y="115854"/>
                </a:lnTo>
                <a:lnTo>
                  <a:pt x="180230" y="96647"/>
                </a:lnTo>
                <a:lnTo>
                  <a:pt x="163053" y="84726"/>
                </a:lnTo>
                <a:lnTo>
                  <a:pt x="141084" y="80632"/>
                </a:lnTo>
                <a:lnTo>
                  <a:pt x="115541" y="86536"/>
                </a:lnTo>
                <a:lnTo>
                  <a:pt x="96545" y="103573"/>
                </a:lnTo>
                <a:lnTo>
                  <a:pt x="84702" y="130733"/>
                </a:lnTo>
                <a:lnTo>
                  <a:pt x="80619" y="167005"/>
                </a:lnTo>
                <a:lnTo>
                  <a:pt x="80619" y="241160"/>
                </a:lnTo>
                <a:lnTo>
                  <a:pt x="23749" y="241160"/>
                </a:lnTo>
                <a:lnTo>
                  <a:pt x="23749" y="24472"/>
                </a:lnTo>
                <a:lnTo>
                  <a:pt x="64058" y="24472"/>
                </a:lnTo>
                <a:lnTo>
                  <a:pt x="64058" y="43916"/>
                </a:lnTo>
                <a:lnTo>
                  <a:pt x="64782" y="47510"/>
                </a:lnTo>
                <a:lnTo>
                  <a:pt x="68376" y="49669"/>
                </a:lnTo>
                <a:lnTo>
                  <a:pt x="70535" y="51117"/>
                </a:lnTo>
                <a:lnTo>
                  <a:pt x="72707" y="51828"/>
                </a:lnTo>
                <a:lnTo>
                  <a:pt x="77736" y="51828"/>
                </a:lnTo>
                <a:lnTo>
                  <a:pt x="80619" y="51117"/>
                </a:lnTo>
                <a:lnTo>
                  <a:pt x="99213" y="38751"/>
                </a:lnTo>
                <a:lnTo>
                  <a:pt x="117065" y="30865"/>
                </a:lnTo>
                <a:lnTo>
                  <a:pt x="136131" y="26082"/>
                </a:lnTo>
                <a:lnTo>
                  <a:pt x="156210" y="24472"/>
                </a:lnTo>
                <a:lnTo>
                  <a:pt x="200696" y="34584"/>
                </a:lnTo>
                <a:lnTo>
                  <a:pt x="231887" y="61096"/>
                </a:lnTo>
                <a:lnTo>
                  <a:pt x="250255" y="98271"/>
                </a:lnTo>
                <a:lnTo>
                  <a:pt x="256273" y="140373"/>
                </a:lnTo>
                <a:lnTo>
                  <a:pt x="256273" y="241160"/>
                </a:lnTo>
                <a:lnTo>
                  <a:pt x="199402" y="241160"/>
                </a:lnTo>
                <a:lnTo>
                  <a:pt x="199402" y="195084"/>
                </a:lnTo>
                <a:lnTo>
                  <a:pt x="194360" y="190042"/>
                </a:lnTo>
                <a:lnTo>
                  <a:pt x="182118" y="190042"/>
                </a:lnTo>
                <a:lnTo>
                  <a:pt x="177088" y="195084"/>
                </a:lnTo>
                <a:lnTo>
                  <a:pt x="177088" y="259156"/>
                </a:lnTo>
                <a:lnTo>
                  <a:pt x="182118" y="264909"/>
                </a:lnTo>
                <a:lnTo>
                  <a:pt x="276428" y="264909"/>
                </a:lnTo>
                <a:lnTo>
                  <a:pt x="282194" y="259867"/>
                </a:lnTo>
                <a:lnTo>
                  <a:pt x="282194" y="139649"/>
                </a:lnTo>
                <a:lnTo>
                  <a:pt x="276354" y="93338"/>
                </a:lnTo>
                <a:lnTo>
                  <a:pt x="259664" y="54732"/>
                </a:lnTo>
                <a:lnTo>
                  <a:pt x="233367" y="25316"/>
                </a:lnTo>
                <a:lnTo>
                  <a:pt x="198709" y="6576"/>
                </a:lnTo>
                <a:lnTo>
                  <a:pt x="156933" y="0"/>
                </a:lnTo>
                <a:close/>
              </a:path>
            </a:pathLst>
          </a:custGeom>
          <a:solidFill>
            <a:srgbClr val="F3F3F3"/>
          </a:solidFill>
        </p:spPr>
        <p:txBody>
          <a:bodyPr wrap="square" lIns="0" tIns="0" rIns="0" bIns="0" rtlCol="0"/>
          <a:lstStyle/>
          <a:p>
            <a:endParaRPr/>
          </a:p>
        </p:txBody>
      </p:sp>
      <p:grpSp>
        <p:nvGrpSpPr>
          <p:cNvPr id="33" name="object 33"/>
          <p:cNvGrpSpPr/>
          <p:nvPr/>
        </p:nvGrpSpPr>
        <p:grpSpPr>
          <a:xfrm>
            <a:off x="719" y="0"/>
            <a:ext cx="2238375" cy="4457700"/>
            <a:chOff x="719" y="0"/>
            <a:chExt cx="2238375" cy="4457700"/>
          </a:xfrm>
        </p:grpSpPr>
        <p:sp>
          <p:nvSpPr>
            <p:cNvPr id="34" name="object 34"/>
            <p:cNvSpPr/>
            <p:nvPr/>
          </p:nvSpPr>
          <p:spPr>
            <a:xfrm>
              <a:off x="719" y="0"/>
              <a:ext cx="2238375" cy="4457700"/>
            </a:xfrm>
            <a:custGeom>
              <a:avLst/>
              <a:gdLst/>
              <a:ahLst/>
              <a:cxnLst/>
              <a:rect l="l" t="t" r="r" b="b"/>
              <a:pathLst>
                <a:path w="2238375" h="4457700">
                  <a:moveTo>
                    <a:pt x="1136823" y="2243480"/>
                  </a:moveTo>
                  <a:lnTo>
                    <a:pt x="1106587" y="2243480"/>
                  </a:lnTo>
                  <a:lnTo>
                    <a:pt x="1106587" y="2797873"/>
                  </a:lnTo>
                  <a:lnTo>
                    <a:pt x="2212458" y="2797873"/>
                  </a:lnTo>
                  <a:lnTo>
                    <a:pt x="2212458" y="3322027"/>
                  </a:lnTo>
                  <a:lnTo>
                    <a:pt x="1106587" y="3322027"/>
                  </a:lnTo>
                  <a:lnTo>
                    <a:pt x="1106587" y="3905211"/>
                  </a:lnTo>
                  <a:lnTo>
                    <a:pt x="1659765" y="4457699"/>
                  </a:lnTo>
                  <a:lnTo>
                    <a:pt x="2238374" y="4457699"/>
                  </a:lnTo>
                  <a:lnTo>
                    <a:pt x="2238374" y="4429366"/>
                  </a:lnTo>
                  <a:lnTo>
                    <a:pt x="1689764" y="4429366"/>
                  </a:lnTo>
                  <a:lnTo>
                    <a:pt x="1689764" y="4416412"/>
                  </a:lnTo>
                  <a:lnTo>
                    <a:pt x="1660961" y="4416412"/>
                  </a:lnTo>
                  <a:lnTo>
                    <a:pt x="1148342" y="3905211"/>
                  </a:lnTo>
                  <a:lnTo>
                    <a:pt x="2238374" y="3905211"/>
                  </a:lnTo>
                  <a:lnTo>
                    <a:pt x="2238374" y="3874985"/>
                  </a:lnTo>
                  <a:lnTo>
                    <a:pt x="1136823" y="3874985"/>
                  </a:lnTo>
                  <a:lnTo>
                    <a:pt x="1136823" y="3352266"/>
                  </a:lnTo>
                  <a:lnTo>
                    <a:pt x="2238374" y="3352266"/>
                  </a:lnTo>
                  <a:lnTo>
                    <a:pt x="2238374" y="2767634"/>
                  </a:lnTo>
                  <a:lnTo>
                    <a:pt x="1136823" y="2767634"/>
                  </a:lnTo>
                  <a:lnTo>
                    <a:pt x="1136823" y="2243480"/>
                  </a:lnTo>
                  <a:close/>
                </a:path>
                <a:path w="2238375" h="4457700">
                  <a:moveTo>
                    <a:pt x="2238374" y="3905211"/>
                  </a:moveTo>
                  <a:lnTo>
                    <a:pt x="2212458" y="3905211"/>
                  </a:lnTo>
                  <a:lnTo>
                    <a:pt x="2212458" y="4429366"/>
                  </a:lnTo>
                  <a:lnTo>
                    <a:pt x="2238374" y="4429366"/>
                  </a:lnTo>
                  <a:lnTo>
                    <a:pt x="2238374" y="3905211"/>
                  </a:lnTo>
                  <a:close/>
                </a:path>
                <a:path w="2238375" h="4457700">
                  <a:moveTo>
                    <a:pt x="1689764" y="3905211"/>
                  </a:moveTo>
                  <a:lnTo>
                    <a:pt x="1660961" y="3905211"/>
                  </a:lnTo>
                  <a:lnTo>
                    <a:pt x="1660961" y="4416412"/>
                  </a:lnTo>
                  <a:lnTo>
                    <a:pt x="1689764" y="4416412"/>
                  </a:lnTo>
                  <a:lnTo>
                    <a:pt x="1689764" y="3905211"/>
                  </a:lnTo>
                  <a:close/>
                </a:path>
                <a:path w="2238375" h="4457700">
                  <a:moveTo>
                    <a:pt x="1689764" y="3352266"/>
                  </a:moveTo>
                  <a:lnTo>
                    <a:pt x="1660961" y="3352266"/>
                  </a:lnTo>
                  <a:lnTo>
                    <a:pt x="1660961" y="3874985"/>
                  </a:lnTo>
                  <a:lnTo>
                    <a:pt x="1689764" y="3874985"/>
                  </a:lnTo>
                  <a:lnTo>
                    <a:pt x="1689764" y="3352266"/>
                  </a:lnTo>
                  <a:close/>
                </a:path>
                <a:path w="2238375" h="4457700">
                  <a:moveTo>
                    <a:pt x="1689764" y="2797873"/>
                  </a:moveTo>
                  <a:lnTo>
                    <a:pt x="1660961" y="2797873"/>
                  </a:lnTo>
                  <a:lnTo>
                    <a:pt x="1660961" y="3322027"/>
                  </a:lnTo>
                  <a:lnTo>
                    <a:pt x="1689764" y="3322027"/>
                  </a:lnTo>
                  <a:lnTo>
                    <a:pt x="1689764" y="2797873"/>
                  </a:lnTo>
                  <a:close/>
                </a:path>
                <a:path w="2238375" h="4457700">
                  <a:moveTo>
                    <a:pt x="582453" y="1690535"/>
                  </a:moveTo>
                  <a:lnTo>
                    <a:pt x="552211" y="1690535"/>
                  </a:lnTo>
                  <a:lnTo>
                    <a:pt x="552211" y="2243480"/>
                  </a:lnTo>
                  <a:lnTo>
                    <a:pt x="1660961" y="2243480"/>
                  </a:lnTo>
                  <a:lnTo>
                    <a:pt x="1660961" y="2767634"/>
                  </a:lnTo>
                  <a:lnTo>
                    <a:pt x="1689764" y="2767634"/>
                  </a:lnTo>
                  <a:lnTo>
                    <a:pt x="1689764" y="2213241"/>
                  </a:lnTo>
                  <a:lnTo>
                    <a:pt x="582453" y="2213241"/>
                  </a:lnTo>
                  <a:lnTo>
                    <a:pt x="582453" y="1690535"/>
                  </a:lnTo>
                  <a:close/>
                </a:path>
                <a:path w="2238375" h="4457700">
                  <a:moveTo>
                    <a:pt x="1136823" y="584631"/>
                  </a:moveTo>
                  <a:lnTo>
                    <a:pt x="1106587" y="584631"/>
                  </a:lnTo>
                  <a:lnTo>
                    <a:pt x="1106587" y="1107338"/>
                  </a:lnTo>
                  <a:lnTo>
                    <a:pt x="0" y="1107338"/>
                  </a:lnTo>
                  <a:lnTo>
                    <a:pt x="0" y="1690535"/>
                  </a:lnTo>
                  <a:lnTo>
                    <a:pt x="1106587" y="1690535"/>
                  </a:lnTo>
                  <a:lnTo>
                    <a:pt x="1106587" y="2213241"/>
                  </a:lnTo>
                  <a:lnTo>
                    <a:pt x="1136823" y="2213241"/>
                  </a:lnTo>
                  <a:lnTo>
                    <a:pt x="1136823" y="1709254"/>
                  </a:lnTo>
                  <a:lnTo>
                    <a:pt x="1179131" y="1709254"/>
                  </a:lnTo>
                  <a:lnTo>
                    <a:pt x="1136823" y="1667497"/>
                  </a:lnTo>
                  <a:lnTo>
                    <a:pt x="1136823" y="1661731"/>
                  </a:lnTo>
                  <a:lnTo>
                    <a:pt x="29517" y="1661731"/>
                  </a:lnTo>
                  <a:lnTo>
                    <a:pt x="29517" y="1137577"/>
                  </a:lnTo>
                  <a:lnTo>
                    <a:pt x="1136823" y="1137577"/>
                  </a:lnTo>
                  <a:lnTo>
                    <a:pt x="1136823" y="584631"/>
                  </a:lnTo>
                  <a:close/>
                </a:path>
                <a:path w="2238375" h="4457700">
                  <a:moveTo>
                    <a:pt x="1179131" y="1709254"/>
                  </a:moveTo>
                  <a:lnTo>
                    <a:pt x="1136823" y="1709254"/>
                  </a:lnTo>
                  <a:lnTo>
                    <a:pt x="1646559" y="2213241"/>
                  </a:lnTo>
                  <a:lnTo>
                    <a:pt x="1689764" y="2213241"/>
                  </a:lnTo>
                  <a:lnTo>
                    <a:pt x="1179131" y="1709254"/>
                  </a:lnTo>
                  <a:close/>
                </a:path>
                <a:path w="2238375" h="4457700">
                  <a:moveTo>
                    <a:pt x="602610" y="1137577"/>
                  </a:moveTo>
                  <a:lnTo>
                    <a:pt x="552211" y="1137577"/>
                  </a:lnTo>
                  <a:lnTo>
                    <a:pt x="552211" y="1661731"/>
                  </a:lnTo>
                  <a:lnTo>
                    <a:pt x="582453" y="1661731"/>
                  </a:lnTo>
                  <a:lnTo>
                    <a:pt x="582453" y="1160627"/>
                  </a:lnTo>
                  <a:lnTo>
                    <a:pt x="625850" y="1160627"/>
                  </a:lnTo>
                  <a:lnTo>
                    <a:pt x="602610" y="1137577"/>
                  </a:lnTo>
                  <a:close/>
                </a:path>
                <a:path w="2238375" h="4457700">
                  <a:moveTo>
                    <a:pt x="625850" y="1160627"/>
                  </a:moveTo>
                  <a:lnTo>
                    <a:pt x="582453" y="1160627"/>
                  </a:lnTo>
                  <a:lnTo>
                    <a:pt x="1087868" y="1661731"/>
                  </a:lnTo>
                  <a:lnTo>
                    <a:pt x="1131063" y="1661731"/>
                  </a:lnTo>
                  <a:lnTo>
                    <a:pt x="625850" y="1160627"/>
                  </a:lnTo>
                  <a:close/>
                </a:path>
                <a:path w="2238375" h="4457700">
                  <a:moveTo>
                    <a:pt x="582453" y="0"/>
                  </a:moveTo>
                  <a:lnTo>
                    <a:pt x="0" y="0"/>
                  </a:lnTo>
                  <a:lnTo>
                    <a:pt x="0" y="584631"/>
                  </a:lnTo>
                  <a:lnTo>
                    <a:pt x="527733" y="1107338"/>
                  </a:lnTo>
                  <a:lnTo>
                    <a:pt x="582453" y="1107338"/>
                  </a:lnTo>
                  <a:lnTo>
                    <a:pt x="582453" y="1088618"/>
                  </a:lnTo>
                  <a:lnTo>
                    <a:pt x="552211" y="1088618"/>
                  </a:lnTo>
                  <a:lnTo>
                    <a:pt x="42480" y="584631"/>
                  </a:lnTo>
                  <a:lnTo>
                    <a:pt x="1136823" y="584631"/>
                  </a:lnTo>
                  <a:lnTo>
                    <a:pt x="1136823" y="554393"/>
                  </a:lnTo>
                  <a:lnTo>
                    <a:pt x="29517" y="554393"/>
                  </a:lnTo>
                  <a:lnTo>
                    <a:pt x="29517" y="30238"/>
                  </a:lnTo>
                  <a:lnTo>
                    <a:pt x="582453" y="30238"/>
                  </a:lnTo>
                  <a:lnTo>
                    <a:pt x="582453" y="0"/>
                  </a:lnTo>
                  <a:close/>
                </a:path>
                <a:path w="2238375" h="4457700">
                  <a:moveTo>
                    <a:pt x="582453" y="584631"/>
                  </a:moveTo>
                  <a:lnTo>
                    <a:pt x="552211" y="584631"/>
                  </a:lnTo>
                  <a:lnTo>
                    <a:pt x="552211" y="1088618"/>
                  </a:lnTo>
                  <a:lnTo>
                    <a:pt x="582453" y="1088618"/>
                  </a:lnTo>
                  <a:lnTo>
                    <a:pt x="582453" y="584631"/>
                  </a:lnTo>
                  <a:close/>
                </a:path>
                <a:path w="2238375" h="4457700">
                  <a:moveTo>
                    <a:pt x="582453" y="30238"/>
                  </a:moveTo>
                  <a:lnTo>
                    <a:pt x="552211" y="30238"/>
                  </a:lnTo>
                  <a:lnTo>
                    <a:pt x="552211" y="554393"/>
                  </a:lnTo>
                  <a:lnTo>
                    <a:pt x="582453" y="554393"/>
                  </a:lnTo>
                  <a:lnTo>
                    <a:pt x="582453" y="30238"/>
                  </a:lnTo>
                  <a:close/>
                </a:path>
              </a:pathLst>
            </a:custGeom>
            <a:solidFill>
              <a:srgbClr val="36D636"/>
            </a:solidFill>
          </p:spPr>
          <p:txBody>
            <a:bodyPr wrap="square" lIns="0" tIns="0" rIns="0" bIns="0" rtlCol="0"/>
            <a:lstStyle/>
            <a:p>
              <a:endParaRPr/>
            </a:p>
          </p:txBody>
        </p:sp>
        <p:sp>
          <p:nvSpPr>
            <p:cNvPr id="35" name="object 35"/>
            <p:cNvSpPr/>
            <p:nvPr/>
          </p:nvSpPr>
          <p:spPr>
            <a:xfrm>
              <a:off x="1782635" y="3449472"/>
              <a:ext cx="304165" cy="304165"/>
            </a:xfrm>
            <a:custGeom>
              <a:avLst/>
              <a:gdLst/>
              <a:ahLst/>
              <a:cxnLst/>
              <a:rect l="l" t="t" r="r" b="b"/>
              <a:pathLst>
                <a:path w="304164" h="304164">
                  <a:moveTo>
                    <a:pt x="151917" y="0"/>
                  </a:moveTo>
                  <a:lnTo>
                    <a:pt x="143992" y="0"/>
                  </a:lnTo>
                  <a:lnTo>
                    <a:pt x="136067" y="711"/>
                  </a:lnTo>
                  <a:lnTo>
                    <a:pt x="97193" y="10071"/>
                  </a:lnTo>
                  <a:lnTo>
                    <a:pt x="62636" y="28790"/>
                  </a:lnTo>
                  <a:lnTo>
                    <a:pt x="33832" y="56146"/>
                  </a:lnTo>
                  <a:lnTo>
                    <a:pt x="12954" y="89992"/>
                  </a:lnTo>
                  <a:lnTo>
                    <a:pt x="711" y="136067"/>
                  </a:lnTo>
                  <a:lnTo>
                    <a:pt x="0" y="143992"/>
                  </a:lnTo>
                  <a:lnTo>
                    <a:pt x="0" y="159829"/>
                  </a:lnTo>
                  <a:lnTo>
                    <a:pt x="7200" y="198704"/>
                  </a:lnTo>
                  <a:lnTo>
                    <a:pt x="24472" y="234708"/>
                  </a:lnTo>
                  <a:lnTo>
                    <a:pt x="50393" y="264947"/>
                  </a:lnTo>
                  <a:lnTo>
                    <a:pt x="89992" y="290868"/>
                  </a:lnTo>
                  <a:lnTo>
                    <a:pt x="136067" y="303110"/>
                  </a:lnTo>
                  <a:lnTo>
                    <a:pt x="143992" y="303822"/>
                  </a:lnTo>
                  <a:lnTo>
                    <a:pt x="151917" y="303822"/>
                  </a:lnTo>
                  <a:lnTo>
                    <a:pt x="159829" y="303822"/>
                  </a:lnTo>
                  <a:lnTo>
                    <a:pt x="167754" y="303110"/>
                  </a:lnTo>
                  <a:lnTo>
                    <a:pt x="183591" y="300228"/>
                  </a:lnTo>
                  <a:lnTo>
                    <a:pt x="190792" y="298792"/>
                  </a:lnTo>
                  <a:lnTo>
                    <a:pt x="198704" y="295910"/>
                  </a:lnTo>
                  <a:lnTo>
                    <a:pt x="205905" y="293751"/>
                  </a:lnTo>
                  <a:lnTo>
                    <a:pt x="213106" y="290144"/>
                  </a:lnTo>
                  <a:lnTo>
                    <a:pt x="220306" y="287261"/>
                  </a:lnTo>
                  <a:lnTo>
                    <a:pt x="227507" y="282956"/>
                  </a:lnTo>
                  <a:lnTo>
                    <a:pt x="233984" y="279349"/>
                  </a:lnTo>
                  <a:lnTo>
                    <a:pt x="241185" y="274307"/>
                  </a:lnTo>
                  <a:lnTo>
                    <a:pt x="246938" y="269989"/>
                  </a:lnTo>
                  <a:lnTo>
                    <a:pt x="253428" y="264223"/>
                  </a:lnTo>
                  <a:lnTo>
                    <a:pt x="259181" y="259194"/>
                  </a:lnTo>
                  <a:lnTo>
                    <a:pt x="264223" y="253428"/>
                  </a:lnTo>
                  <a:lnTo>
                    <a:pt x="269265" y="246951"/>
                  </a:lnTo>
                  <a:lnTo>
                    <a:pt x="274307" y="241185"/>
                  </a:lnTo>
                  <a:lnTo>
                    <a:pt x="293027" y="205905"/>
                  </a:lnTo>
                  <a:lnTo>
                    <a:pt x="295897" y="198704"/>
                  </a:lnTo>
                  <a:lnTo>
                    <a:pt x="298056" y="190792"/>
                  </a:lnTo>
                  <a:lnTo>
                    <a:pt x="299504" y="183591"/>
                  </a:lnTo>
                  <a:lnTo>
                    <a:pt x="302387" y="167754"/>
                  </a:lnTo>
                  <a:lnTo>
                    <a:pt x="303098" y="159829"/>
                  </a:lnTo>
                  <a:lnTo>
                    <a:pt x="303098" y="151917"/>
                  </a:lnTo>
                  <a:lnTo>
                    <a:pt x="303822" y="151917"/>
                  </a:lnTo>
                  <a:lnTo>
                    <a:pt x="303822" y="143992"/>
                  </a:lnTo>
                  <a:lnTo>
                    <a:pt x="303098" y="136067"/>
                  </a:lnTo>
                  <a:lnTo>
                    <a:pt x="300228" y="120230"/>
                  </a:lnTo>
                  <a:lnTo>
                    <a:pt x="298780" y="113030"/>
                  </a:lnTo>
                  <a:lnTo>
                    <a:pt x="295897" y="105117"/>
                  </a:lnTo>
                  <a:lnTo>
                    <a:pt x="293751" y="97917"/>
                  </a:lnTo>
                  <a:lnTo>
                    <a:pt x="290144" y="90716"/>
                  </a:lnTo>
                  <a:lnTo>
                    <a:pt x="287261" y="83515"/>
                  </a:lnTo>
                  <a:lnTo>
                    <a:pt x="282943" y="76314"/>
                  </a:lnTo>
                  <a:lnTo>
                    <a:pt x="279349" y="69837"/>
                  </a:lnTo>
                  <a:lnTo>
                    <a:pt x="274307" y="62636"/>
                  </a:lnTo>
                  <a:lnTo>
                    <a:pt x="269989" y="56870"/>
                  </a:lnTo>
                  <a:lnTo>
                    <a:pt x="264223" y="50393"/>
                  </a:lnTo>
                  <a:lnTo>
                    <a:pt x="259181" y="44627"/>
                  </a:lnTo>
                  <a:lnTo>
                    <a:pt x="253428" y="39598"/>
                  </a:lnTo>
                  <a:lnTo>
                    <a:pt x="246938" y="34556"/>
                  </a:lnTo>
                  <a:lnTo>
                    <a:pt x="241185" y="29514"/>
                  </a:lnTo>
                  <a:lnTo>
                    <a:pt x="205905" y="10795"/>
                  </a:lnTo>
                  <a:lnTo>
                    <a:pt x="198704" y="7912"/>
                  </a:lnTo>
                  <a:lnTo>
                    <a:pt x="190792" y="5753"/>
                  </a:lnTo>
                  <a:lnTo>
                    <a:pt x="183591" y="4318"/>
                  </a:lnTo>
                  <a:lnTo>
                    <a:pt x="167754" y="1435"/>
                  </a:lnTo>
                  <a:lnTo>
                    <a:pt x="159829" y="711"/>
                  </a:lnTo>
                  <a:lnTo>
                    <a:pt x="151917" y="711"/>
                  </a:lnTo>
                  <a:lnTo>
                    <a:pt x="151917" y="0"/>
                  </a:lnTo>
                  <a:close/>
                </a:path>
              </a:pathLst>
            </a:custGeom>
            <a:solidFill>
              <a:srgbClr val="959595"/>
            </a:solidFill>
          </p:spPr>
          <p:txBody>
            <a:bodyPr wrap="square" lIns="0" tIns="0" rIns="0" bIns="0" rtlCol="0"/>
            <a:lstStyle/>
            <a:p>
              <a:endParaRPr/>
            </a:p>
          </p:txBody>
        </p:sp>
        <p:sp>
          <p:nvSpPr>
            <p:cNvPr id="36" name="object 36"/>
            <p:cNvSpPr/>
            <p:nvPr/>
          </p:nvSpPr>
          <p:spPr>
            <a:xfrm>
              <a:off x="1782630" y="3449437"/>
              <a:ext cx="304165" cy="304165"/>
            </a:xfrm>
            <a:custGeom>
              <a:avLst/>
              <a:gdLst/>
              <a:ahLst/>
              <a:cxnLst/>
              <a:rect l="l" t="t" r="r" b="b"/>
              <a:pathLst>
                <a:path w="304164" h="304164">
                  <a:moveTo>
                    <a:pt x="151914" y="303840"/>
                  </a:moveTo>
                  <a:lnTo>
                    <a:pt x="143990" y="303840"/>
                  </a:lnTo>
                  <a:lnTo>
                    <a:pt x="136078" y="303116"/>
                  </a:lnTo>
                  <a:lnTo>
                    <a:pt x="97191" y="293769"/>
                  </a:lnTo>
                  <a:lnTo>
                    <a:pt x="82802" y="287279"/>
                  </a:lnTo>
                  <a:lnTo>
                    <a:pt x="75601" y="283685"/>
                  </a:lnTo>
                  <a:lnTo>
                    <a:pt x="44639" y="259199"/>
                  </a:lnTo>
                  <a:lnTo>
                    <a:pt x="38886" y="253446"/>
                  </a:lnTo>
                  <a:lnTo>
                    <a:pt x="16560" y="221035"/>
                  </a:lnTo>
                  <a:lnTo>
                    <a:pt x="3606" y="183594"/>
                  </a:lnTo>
                  <a:lnTo>
                    <a:pt x="2158" y="175682"/>
                  </a:lnTo>
                  <a:lnTo>
                    <a:pt x="723" y="167770"/>
                  </a:lnTo>
                  <a:lnTo>
                    <a:pt x="0" y="159845"/>
                  </a:lnTo>
                  <a:lnTo>
                    <a:pt x="0" y="151920"/>
                  </a:lnTo>
                  <a:lnTo>
                    <a:pt x="0" y="144008"/>
                  </a:lnTo>
                  <a:lnTo>
                    <a:pt x="723" y="136083"/>
                  </a:lnTo>
                  <a:lnTo>
                    <a:pt x="2158" y="128158"/>
                  </a:lnTo>
                  <a:lnTo>
                    <a:pt x="3606" y="120246"/>
                  </a:lnTo>
                  <a:lnTo>
                    <a:pt x="5041" y="112321"/>
                  </a:lnTo>
                  <a:lnTo>
                    <a:pt x="7200" y="105120"/>
                  </a:lnTo>
                  <a:lnTo>
                    <a:pt x="10083" y="97207"/>
                  </a:lnTo>
                  <a:lnTo>
                    <a:pt x="12953" y="90006"/>
                  </a:lnTo>
                  <a:lnTo>
                    <a:pt x="16560" y="82805"/>
                  </a:lnTo>
                  <a:lnTo>
                    <a:pt x="20167" y="75604"/>
                  </a:lnTo>
                  <a:lnTo>
                    <a:pt x="24485" y="69127"/>
                  </a:lnTo>
                  <a:lnTo>
                    <a:pt x="28803" y="62637"/>
                  </a:lnTo>
                  <a:lnTo>
                    <a:pt x="33844" y="56160"/>
                  </a:lnTo>
                  <a:lnTo>
                    <a:pt x="62635" y="28804"/>
                  </a:lnTo>
                  <a:lnTo>
                    <a:pt x="97191" y="10084"/>
                  </a:lnTo>
                  <a:lnTo>
                    <a:pt x="120241" y="3606"/>
                  </a:lnTo>
                  <a:lnTo>
                    <a:pt x="128153" y="2159"/>
                  </a:lnTo>
                  <a:lnTo>
                    <a:pt x="136078" y="723"/>
                  </a:lnTo>
                  <a:lnTo>
                    <a:pt x="143990" y="0"/>
                  </a:lnTo>
                  <a:lnTo>
                    <a:pt x="151914" y="0"/>
                  </a:lnTo>
                  <a:lnTo>
                    <a:pt x="151914" y="723"/>
                  </a:lnTo>
                  <a:lnTo>
                    <a:pt x="159839" y="723"/>
                  </a:lnTo>
                  <a:lnTo>
                    <a:pt x="198713" y="7924"/>
                  </a:lnTo>
                  <a:lnTo>
                    <a:pt x="205914" y="10807"/>
                  </a:lnTo>
                  <a:lnTo>
                    <a:pt x="213838" y="13678"/>
                  </a:lnTo>
                  <a:lnTo>
                    <a:pt x="246947" y="34557"/>
                  </a:lnTo>
                  <a:lnTo>
                    <a:pt x="253436" y="39599"/>
                  </a:lnTo>
                  <a:lnTo>
                    <a:pt x="259189" y="44641"/>
                  </a:lnTo>
                  <a:lnTo>
                    <a:pt x="264231" y="50407"/>
                  </a:lnTo>
                  <a:lnTo>
                    <a:pt x="269984" y="56884"/>
                  </a:lnTo>
                  <a:lnTo>
                    <a:pt x="274302" y="62637"/>
                  </a:lnTo>
                  <a:lnTo>
                    <a:pt x="279344" y="69851"/>
                  </a:lnTo>
                  <a:lnTo>
                    <a:pt x="282951" y="76328"/>
                  </a:lnTo>
                  <a:lnTo>
                    <a:pt x="287269" y="83516"/>
                  </a:lnTo>
                  <a:lnTo>
                    <a:pt x="290151" y="90717"/>
                  </a:lnTo>
                  <a:lnTo>
                    <a:pt x="293746" y="97918"/>
                  </a:lnTo>
                  <a:lnTo>
                    <a:pt x="295904" y="105120"/>
                  </a:lnTo>
                  <a:lnTo>
                    <a:pt x="303829" y="144008"/>
                  </a:lnTo>
                  <a:lnTo>
                    <a:pt x="303829" y="151920"/>
                  </a:lnTo>
                  <a:lnTo>
                    <a:pt x="303105" y="151920"/>
                  </a:lnTo>
                  <a:lnTo>
                    <a:pt x="303105" y="159845"/>
                  </a:lnTo>
                  <a:lnTo>
                    <a:pt x="295904" y="198720"/>
                  </a:lnTo>
                  <a:lnTo>
                    <a:pt x="293034" y="205921"/>
                  </a:lnTo>
                  <a:lnTo>
                    <a:pt x="290151" y="213846"/>
                  </a:lnTo>
                  <a:lnTo>
                    <a:pt x="269260" y="246956"/>
                  </a:lnTo>
                  <a:lnTo>
                    <a:pt x="264231" y="253446"/>
                  </a:lnTo>
                  <a:lnTo>
                    <a:pt x="259189" y="259199"/>
                  </a:lnTo>
                  <a:lnTo>
                    <a:pt x="253436" y="264241"/>
                  </a:lnTo>
                  <a:lnTo>
                    <a:pt x="246947" y="269994"/>
                  </a:lnTo>
                  <a:lnTo>
                    <a:pt x="241181" y="274325"/>
                  </a:lnTo>
                  <a:lnTo>
                    <a:pt x="233993" y="279367"/>
                  </a:lnTo>
                  <a:lnTo>
                    <a:pt x="227516" y="282961"/>
                  </a:lnTo>
                  <a:lnTo>
                    <a:pt x="220315" y="287279"/>
                  </a:lnTo>
                  <a:lnTo>
                    <a:pt x="213115" y="290162"/>
                  </a:lnTo>
                  <a:lnTo>
                    <a:pt x="205914" y="293769"/>
                  </a:lnTo>
                  <a:lnTo>
                    <a:pt x="198713" y="295915"/>
                  </a:lnTo>
                  <a:lnTo>
                    <a:pt x="159839" y="303840"/>
                  </a:lnTo>
                  <a:lnTo>
                    <a:pt x="151914" y="303840"/>
                  </a:lnTo>
                  <a:close/>
                </a:path>
              </a:pathLst>
            </a:custGeom>
            <a:ln w="18719">
              <a:solidFill>
                <a:srgbClr val="959595"/>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object 7"/>
          <p:cNvGrpSpPr/>
          <p:nvPr/>
        </p:nvGrpSpPr>
        <p:grpSpPr>
          <a:xfrm>
            <a:off x="8634276" y="8106477"/>
            <a:ext cx="1019175" cy="1016635"/>
            <a:chOff x="8634276" y="8106477"/>
            <a:chExt cx="1019175" cy="1016635"/>
          </a:xfrm>
        </p:grpSpPr>
        <p:sp>
          <p:nvSpPr>
            <p:cNvPr id="8" name="object 8"/>
            <p:cNvSpPr/>
            <p:nvPr/>
          </p:nvSpPr>
          <p:spPr>
            <a:xfrm>
              <a:off x="8643594" y="8115833"/>
              <a:ext cx="1000125" cy="998219"/>
            </a:xfrm>
            <a:custGeom>
              <a:avLst/>
              <a:gdLst/>
              <a:ahLst/>
              <a:cxnLst/>
              <a:rect l="l" t="t" r="r" b="b"/>
              <a:pathLst>
                <a:path w="1000125" h="998220">
                  <a:moveTo>
                    <a:pt x="499656" y="0"/>
                  </a:moveTo>
                  <a:lnTo>
                    <a:pt x="497127" y="43787"/>
                  </a:lnTo>
                  <a:lnTo>
                    <a:pt x="489742" y="87284"/>
                  </a:lnTo>
                  <a:lnTo>
                    <a:pt x="477799" y="130185"/>
                  </a:lnTo>
                  <a:lnTo>
                    <a:pt x="461599" y="172186"/>
                  </a:lnTo>
                  <a:lnTo>
                    <a:pt x="441442" y="212982"/>
                  </a:lnTo>
                  <a:lnTo>
                    <a:pt x="417627" y="252267"/>
                  </a:lnTo>
                  <a:lnTo>
                    <a:pt x="390453" y="289737"/>
                  </a:lnTo>
                  <a:lnTo>
                    <a:pt x="360222" y="325085"/>
                  </a:lnTo>
                  <a:lnTo>
                    <a:pt x="327233" y="358008"/>
                  </a:lnTo>
                  <a:lnTo>
                    <a:pt x="291785" y="388201"/>
                  </a:lnTo>
                  <a:lnTo>
                    <a:pt x="254179" y="415357"/>
                  </a:lnTo>
                  <a:lnTo>
                    <a:pt x="214713" y="439173"/>
                  </a:lnTo>
                  <a:lnTo>
                    <a:pt x="173689" y="459342"/>
                  </a:lnTo>
                  <a:lnTo>
                    <a:pt x="131406" y="475560"/>
                  </a:lnTo>
                  <a:lnTo>
                    <a:pt x="88163" y="487523"/>
                  </a:lnTo>
                  <a:lnTo>
                    <a:pt x="44261" y="494924"/>
                  </a:lnTo>
                  <a:lnTo>
                    <a:pt x="0" y="497459"/>
                  </a:lnTo>
                  <a:lnTo>
                    <a:pt x="44261" y="500015"/>
                  </a:lnTo>
                  <a:lnTo>
                    <a:pt x="88163" y="507478"/>
                  </a:lnTo>
                  <a:lnTo>
                    <a:pt x="131406" y="519539"/>
                  </a:lnTo>
                  <a:lnTo>
                    <a:pt x="173689" y="535887"/>
                  </a:lnTo>
                  <a:lnTo>
                    <a:pt x="214713" y="556213"/>
                  </a:lnTo>
                  <a:lnTo>
                    <a:pt x="254179" y="580208"/>
                  </a:lnTo>
                  <a:lnTo>
                    <a:pt x="291785" y="607562"/>
                  </a:lnTo>
                  <a:lnTo>
                    <a:pt x="327233" y="637967"/>
                  </a:lnTo>
                  <a:lnTo>
                    <a:pt x="360222" y="671111"/>
                  </a:lnTo>
                  <a:lnTo>
                    <a:pt x="390453" y="706687"/>
                  </a:lnTo>
                  <a:lnTo>
                    <a:pt x="417627" y="744384"/>
                  </a:lnTo>
                  <a:lnTo>
                    <a:pt x="441442" y="783892"/>
                  </a:lnTo>
                  <a:lnTo>
                    <a:pt x="461599" y="824904"/>
                  </a:lnTo>
                  <a:lnTo>
                    <a:pt x="477799" y="867108"/>
                  </a:lnTo>
                  <a:lnTo>
                    <a:pt x="489742" y="910196"/>
                  </a:lnTo>
                  <a:lnTo>
                    <a:pt x="497127" y="953858"/>
                  </a:lnTo>
                  <a:lnTo>
                    <a:pt x="499656" y="997784"/>
                  </a:lnTo>
                  <a:lnTo>
                    <a:pt x="502184" y="953858"/>
                  </a:lnTo>
                  <a:lnTo>
                    <a:pt x="509570" y="910196"/>
                  </a:lnTo>
                  <a:lnTo>
                    <a:pt x="521515" y="867108"/>
                  </a:lnTo>
                  <a:lnTo>
                    <a:pt x="537720" y="824904"/>
                  </a:lnTo>
                  <a:lnTo>
                    <a:pt x="557885" y="783892"/>
                  </a:lnTo>
                  <a:lnTo>
                    <a:pt x="581712" y="744384"/>
                  </a:lnTo>
                  <a:lnTo>
                    <a:pt x="608903" y="706687"/>
                  </a:lnTo>
                  <a:lnTo>
                    <a:pt x="639157" y="671111"/>
                  </a:lnTo>
                  <a:lnTo>
                    <a:pt x="672177" y="637967"/>
                  </a:lnTo>
                  <a:lnTo>
                    <a:pt x="707663" y="607562"/>
                  </a:lnTo>
                  <a:lnTo>
                    <a:pt x="745316" y="580208"/>
                  </a:lnTo>
                  <a:lnTo>
                    <a:pt x="784838" y="556213"/>
                  </a:lnTo>
                  <a:lnTo>
                    <a:pt x="825929" y="535887"/>
                  </a:lnTo>
                  <a:lnTo>
                    <a:pt x="868291" y="519539"/>
                  </a:lnTo>
                  <a:lnTo>
                    <a:pt x="911624" y="507478"/>
                  </a:lnTo>
                  <a:lnTo>
                    <a:pt x="955630" y="500015"/>
                  </a:lnTo>
                  <a:lnTo>
                    <a:pt x="1000010" y="497459"/>
                  </a:lnTo>
                  <a:lnTo>
                    <a:pt x="955630" y="494924"/>
                  </a:lnTo>
                  <a:lnTo>
                    <a:pt x="911624" y="487523"/>
                  </a:lnTo>
                  <a:lnTo>
                    <a:pt x="868291" y="475560"/>
                  </a:lnTo>
                  <a:lnTo>
                    <a:pt x="825929" y="459342"/>
                  </a:lnTo>
                  <a:lnTo>
                    <a:pt x="784838" y="439173"/>
                  </a:lnTo>
                  <a:lnTo>
                    <a:pt x="745316" y="415357"/>
                  </a:lnTo>
                  <a:lnTo>
                    <a:pt x="707663" y="388201"/>
                  </a:lnTo>
                  <a:lnTo>
                    <a:pt x="672177" y="358008"/>
                  </a:lnTo>
                  <a:lnTo>
                    <a:pt x="639157" y="325085"/>
                  </a:lnTo>
                  <a:lnTo>
                    <a:pt x="608903" y="289737"/>
                  </a:lnTo>
                  <a:lnTo>
                    <a:pt x="581712" y="252267"/>
                  </a:lnTo>
                  <a:lnTo>
                    <a:pt x="557885" y="212982"/>
                  </a:lnTo>
                  <a:lnTo>
                    <a:pt x="537720" y="172186"/>
                  </a:lnTo>
                  <a:lnTo>
                    <a:pt x="521515" y="130185"/>
                  </a:lnTo>
                  <a:lnTo>
                    <a:pt x="509570" y="87284"/>
                  </a:lnTo>
                  <a:lnTo>
                    <a:pt x="502184" y="43787"/>
                  </a:lnTo>
                  <a:lnTo>
                    <a:pt x="499656" y="0"/>
                  </a:lnTo>
                  <a:close/>
                </a:path>
              </a:pathLst>
            </a:custGeom>
            <a:solidFill>
              <a:srgbClr val="959595"/>
            </a:solidFill>
          </p:spPr>
          <p:txBody>
            <a:bodyPr wrap="square" lIns="0" tIns="0" rIns="0" bIns="0" rtlCol="0"/>
            <a:lstStyle/>
            <a:p>
              <a:endParaRPr/>
            </a:p>
          </p:txBody>
        </p:sp>
        <p:sp>
          <p:nvSpPr>
            <p:cNvPr id="9" name="object 9"/>
            <p:cNvSpPr/>
            <p:nvPr/>
          </p:nvSpPr>
          <p:spPr>
            <a:xfrm>
              <a:off x="8643635" y="8115836"/>
              <a:ext cx="1000125" cy="998219"/>
            </a:xfrm>
            <a:custGeom>
              <a:avLst/>
              <a:gdLst/>
              <a:ahLst/>
              <a:cxnLst/>
              <a:rect l="l" t="t" r="r" b="b"/>
              <a:pathLst>
                <a:path w="1000125" h="998220">
                  <a:moveTo>
                    <a:pt x="0" y="497453"/>
                  </a:moveTo>
                  <a:lnTo>
                    <a:pt x="44261" y="494918"/>
                  </a:lnTo>
                  <a:lnTo>
                    <a:pt x="88162" y="487517"/>
                  </a:lnTo>
                  <a:lnTo>
                    <a:pt x="131405" y="475555"/>
                  </a:lnTo>
                  <a:lnTo>
                    <a:pt x="173687" y="459336"/>
                  </a:lnTo>
                  <a:lnTo>
                    <a:pt x="214711" y="439167"/>
                  </a:lnTo>
                  <a:lnTo>
                    <a:pt x="254176" y="415351"/>
                  </a:lnTo>
                  <a:lnTo>
                    <a:pt x="291782" y="388195"/>
                  </a:lnTo>
                  <a:lnTo>
                    <a:pt x="327229" y="358002"/>
                  </a:lnTo>
                  <a:lnTo>
                    <a:pt x="360218" y="325079"/>
                  </a:lnTo>
                  <a:lnTo>
                    <a:pt x="390449" y="289731"/>
                  </a:lnTo>
                  <a:lnTo>
                    <a:pt x="417622" y="252262"/>
                  </a:lnTo>
                  <a:lnTo>
                    <a:pt x="441437" y="212977"/>
                  </a:lnTo>
                  <a:lnTo>
                    <a:pt x="461594" y="172182"/>
                  </a:lnTo>
                  <a:lnTo>
                    <a:pt x="477794" y="130182"/>
                  </a:lnTo>
                  <a:lnTo>
                    <a:pt x="489736" y="87281"/>
                  </a:lnTo>
                  <a:lnTo>
                    <a:pt x="497122" y="43785"/>
                  </a:lnTo>
                  <a:lnTo>
                    <a:pt x="499650" y="0"/>
                  </a:lnTo>
                  <a:lnTo>
                    <a:pt x="502179" y="43785"/>
                  </a:lnTo>
                  <a:lnTo>
                    <a:pt x="509565" y="87281"/>
                  </a:lnTo>
                  <a:lnTo>
                    <a:pt x="521510" y="130182"/>
                  </a:lnTo>
                  <a:lnTo>
                    <a:pt x="537715" y="172182"/>
                  </a:lnTo>
                  <a:lnTo>
                    <a:pt x="557882" y="212977"/>
                  </a:lnTo>
                  <a:lnTo>
                    <a:pt x="581710" y="252262"/>
                  </a:lnTo>
                  <a:lnTo>
                    <a:pt x="608901" y="289731"/>
                  </a:lnTo>
                  <a:lnTo>
                    <a:pt x="639156" y="325079"/>
                  </a:lnTo>
                  <a:lnTo>
                    <a:pt x="672177" y="358002"/>
                  </a:lnTo>
                  <a:lnTo>
                    <a:pt x="707663" y="388195"/>
                  </a:lnTo>
                  <a:lnTo>
                    <a:pt x="745317" y="415351"/>
                  </a:lnTo>
                  <a:lnTo>
                    <a:pt x="784839" y="439167"/>
                  </a:lnTo>
                  <a:lnTo>
                    <a:pt x="825931" y="459336"/>
                  </a:lnTo>
                  <a:lnTo>
                    <a:pt x="868293" y="475555"/>
                  </a:lnTo>
                  <a:lnTo>
                    <a:pt x="911627" y="487517"/>
                  </a:lnTo>
                  <a:lnTo>
                    <a:pt x="955633" y="494918"/>
                  </a:lnTo>
                  <a:lnTo>
                    <a:pt x="1000012" y="497453"/>
                  </a:lnTo>
                  <a:lnTo>
                    <a:pt x="955633" y="500010"/>
                  </a:lnTo>
                  <a:lnTo>
                    <a:pt x="911627" y="507473"/>
                  </a:lnTo>
                  <a:lnTo>
                    <a:pt x="868293" y="519534"/>
                  </a:lnTo>
                  <a:lnTo>
                    <a:pt x="825931" y="535882"/>
                  </a:lnTo>
                  <a:lnTo>
                    <a:pt x="784839" y="556208"/>
                  </a:lnTo>
                  <a:lnTo>
                    <a:pt x="745317" y="580204"/>
                  </a:lnTo>
                  <a:lnTo>
                    <a:pt x="707663" y="607558"/>
                  </a:lnTo>
                  <a:lnTo>
                    <a:pt x="672177" y="637963"/>
                  </a:lnTo>
                  <a:lnTo>
                    <a:pt x="639156" y="671108"/>
                  </a:lnTo>
                  <a:lnTo>
                    <a:pt x="608901" y="706684"/>
                  </a:lnTo>
                  <a:lnTo>
                    <a:pt x="581710" y="744381"/>
                  </a:lnTo>
                  <a:lnTo>
                    <a:pt x="557882" y="783890"/>
                  </a:lnTo>
                  <a:lnTo>
                    <a:pt x="537715" y="824901"/>
                  </a:lnTo>
                  <a:lnTo>
                    <a:pt x="521510" y="867105"/>
                  </a:lnTo>
                  <a:lnTo>
                    <a:pt x="509565" y="910193"/>
                  </a:lnTo>
                  <a:lnTo>
                    <a:pt x="502179" y="953855"/>
                  </a:lnTo>
                  <a:lnTo>
                    <a:pt x="499650" y="997781"/>
                  </a:lnTo>
                  <a:lnTo>
                    <a:pt x="497122" y="953855"/>
                  </a:lnTo>
                  <a:lnTo>
                    <a:pt x="489736" y="910193"/>
                  </a:lnTo>
                  <a:lnTo>
                    <a:pt x="477794" y="867105"/>
                  </a:lnTo>
                  <a:lnTo>
                    <a:pt x="461594" y="824901"/>
                  </a:lnTo>
                  <a:lnTo>
                    <a:pt x="441437" y="783890"/>
                  </a:lnTo>
                  <a:lnTo>
                    <a:pt x="417622" y="744381"/>
                  </a:lnTo>
                  <a:lnTo>
                    <a:pt x="390449" y="706684"/>
                  </a:lnTo>
                  <a:lnTo>
                    <a:pt x="360218" y="671108"/>
                  </a:lnTo>
                  <a:lnTo>
                    <a:pt x="327229" y="637963"/>
                  </a:lnTo>
                  <a:lnTo>
                    <a:pt x="291782" y="607558"/>
                  </a:lnTo>
                  <a:lnTo>
                    <a:pt x="254176" y="580204"/>
                  </a:lnTo>
                  <a:lnTo>
                    <a:pt x="214711" y="556208"/>
                  </a:lnTo>
                  <a:lnTo>
                    <a:pt x="173687" y="535882"/>
                  </a:lnTo>
                  <a:lnTo>
                    <a:pt x="131405" y="519534"/>
                  </a:lnTo>
                  <a:lnTo>
                    <a:pt x="88162" y="507473"/>
                  </a:lnTo>
                  <a:lnTo>
                    <a:pt x="44261" y="500010"/>
                  </a:lnTo>
                  <a:lnTo>
                    <a:pt x="0" y="497453"/>
                  </a:lnTo>
                  <a:close/>
                </a:path>
              </a:pathLst>
            </a:custGeom>
            <a:ln w="18718">
              <a:solidFill>
                <a:srgbClr val="959595"/>
              </a:solidFill>
            </a:ln>
          </p:spPr>
          <p:txBody>
            <a:bodyPr wrap="square" lIns="0" tIns="0" rIns="0" bIns="0" rtlCol="0"/>
            <a:lstStyle/>
            <a:p>
              <a:endParaRPr/>
            </a:p>
          </p:txBody>
        </p:sp>
      </p:grpSp>
      <p:sp>
        <p:nvSpPr>
          <p:cNvPr id="20" name="TextBox 19">
            <a:extLst>
              <a:ext uri="{FF2B5EF4-FFF2-40B4-BE49-F238E27FC236}">
                <a16:creationId xmlns:a16="http://schemas.microsoft.com/office/drawing/2014/main" id="{2EB3B4C1-1EB3-EE8B-6422-8C93CB0AC60B}"/>
              </a:ext>
            </a:extLst>
          </p:cNvPr>
          <p:cNvSpPr txBox="1"/>
          <p:nvPr/>
        </p:nvSpPr>
        <p:spPr>
          <a:xfrm>
            <a:off x="1073149" y="1644650"/>
            <a:ext cx="16611601" cy="8248412"/>
          </a:xfrm>
          <a:prstGeom prst="rect">
            <a:avLst/>
          </a:prstGeom>
          <a:noFill/>
        </p:spPr>
        <p:txBody>
          <a:bodyPr wrap="square">
            <a:spAutoFit/>
          </a:bodyPr>
          <a:lstStyle/>
          <a:p>
            <a:pPr>
              <a:buFont typeface="+mj-lt"/>
              <a:buAutoNum type="arabicPeriod"/>
            </a:pPr>
            <a:r>
              <a:rPr lang="en-US" sz="2800" b="1" dirty="0"/>
              <a:t>Page Replacement Algorithms</a:t>
            </a:r>
            <a:r>
              <a:rPr lang="en-US" sz="2800" dirty="0"/>
              <a:t>: These are techniques used by an operating system to decide which memory pages to swap out (remove) and which to keep in physical memory when new pages are needed. This is necessary because the size of physical memory (RAM) is limited, and programs may require more memory than is physically available.</a:t>
            </a:r>
          </a:p>
          <a:p>
            <a:pPr>
              <a:buFont typeface="+mj-lt"/>
              <a:buAutoNum type="arabicPeriod"/>
            </a:pPr>
            <a:r>
              <a:rPr lang="en-US" sz="2800" b="1" dirty="0"/>
              <a:t>Comparative Analysis</a:t>
            </a:r>
            <a:r>
              <a:rPr lang="en-US" sz="2800" dirty="0"/>
              <a:t>: This involves comparing the performance, efficiency, and effectiveness of various page replacement algorithms.</a:t>
            </a:r>
          </a:p>
          <a:p>
            <a:pPr>
              <a:buFont typeface="+mj-lt"/>
              <a:buAutoNum type="arabicPeriod"/>
            </a:pPr>
            <a:r>
              <a:rPr lang="en-US" sz="2800" b="1" dirty="0"/>
              <a:t>Modern Operating Systems</a:t>
            </a:r>
            <a:r>
              <a:rPr lang="en-US" sz="2800" dirty="0"/>
              <a:t>: The study focuses on current operating systems, which may have evolved from older systems but have adapted to modern computing needs and hardware capabilities.</a:t>
            </a:r>
          </a:p>
          <a:p>
            <a:endParaRPr lang="en-US" sz="2800" b="1" dirty="0"/>
          </a:p>
          <a:p>
            <a:r>
              <a:rPr lang="en-US" sz="2800" b="1" dirty="0">
                <a:highlight>
                  <a:srgbClr val="FFFF00"/>
                </a:highlight>
              </a:rPr>
              <a:t>Types of Page Replacement Algorithms:</a:t>
            </a:r>
          </a:p>
          <a:p>
            <a:r>
              <a:rPr lang="en-US" sz="2800" dirty="0"/>
              <a:t>Here are some common types of page replacement algorithms:</a:t>
            </a:r>
          </a:p>
          <a:p>
            <a:pPr>
              <a:buFont typeface="+mj-lt"/>
              <a:buAutoNum type="arabicPeriod"/>
            </a:pPr>
            <a:r>
              <a:rPr lang="en-US" sz="2800" b="1" dirty="0"/>
              <a:t>First-In-First-Out (FIFO)</a:t>
            </a:r>
            <a:r>
              <a:rPr lang="en-US" sz="2800" dirty="0"/>
              <a:t>: The oldest page in memory is replaced first. It's simple but can be inefficient since the oldest page may still be frequently used.</a:t>
            </a:r>
          </a:p>
          <a:p>
            <a:pPr>
              <a:buFont typeface="+mj-lt"/>
              <a:buAutoNum type="arabicPeriod"/>
            </a:pPr>
            <a:r>
              <a:rPr lang="en-US" sz="2800" b="1" dirty="0"/>
              <a:t>Least Recently Used (LRU)</a:t>
            </a:r>
            <a:r>
              <a:rPr lang="en-US" sz="2800" dirty="0"/>
              <a:t>: Pages that have not been used for the longest time are replaced. This requires keeping track of the order of page accesses, which can be costly in terms of time and space.</a:t>
            </a:r>
          </a:p>
          <a:p>
            <a:pPr>
              <a:buFont typeface="+mj-lt"/>
              <a:buAutoNum type="arabicPeriod"/>
            </a:pPr>
            <a:r>
              <a:rPr lang="en-US" sz="2800" b="1" dirty="0"/>
              <a:t>Optimal Page Replacement (OPT)</a:t>
            </a:r>
            <a:r>
              <a:rPr lang="en-US" sz="2800" dirty="0"/>
              <a:t>: This theoretical algorithm replaces the page that will not be used for the longest time in the future. It's optimal but not practically implementable because it requires future knowledge.</a:t>
            </a:r>
          </a:p>
          <a:p>
            <a:endParaRPr lang="en-IN" sz="2600" dirty="0"/>
          </a:p>
        </p:txBody>
      </p:sp>
      <p:sp>
        <p:nvSpPr>
          <p:cNvPr id="11" name="Title 10">
            <a:extLst>
              <a:ext uri="{FF2B5EF4-FFF2-40B4-BE49-F238E27FC236}">
                <a16:creationId xmlns:a16="http://schemas.microsoft.com/office/drawing/2014/main" id="{751D18E7-F25D-58E3-2249-D855D89A5B95}"/>
              </a:ext>
            </a:extLst>
          </p:cNvPr>
          <p:cNvSpPr>
            <a:spLocks noGrp="1"/>
          </p:cNvSpPr>
          <p:nvPr>
            <p:ph type="title"/>
          </p:nvPr>
        </p:nvSpPr>
        <p:spPr>
          <a:xfrm>
            <a:off x="1454150" y="654050"/>
            <a:ext cx="9900157" cy="882650"/>
          </a:xfrm>
        </p:spPr>
        <p:txBody>
          <a:bodyPr/>
          <a:lstStyle/>
          <a:p>
            <a:r>
              <a:rPr lang="en-US" dirty="0">
                <a:solidFill>
                  <a:schemeClr val="accent1">
                    <a:lumMod val="50000"/>
                  </a:schemeClr>
                </a:solidFill>
              </a:rPr>
              <a:t>Introduction</a:t>
            </a:r>
            <a:endParaRPr lang="en-IN"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278143" y="-19079"/>
            <a:ext cx="1029335" cy="1879600"/>
            <a:chOff x="17278143" y="-19079"/>
            <a:chExt cx="1029335" cy="1879600"/>
          </a:xfrm>
        </p:grpSpPr>
        <p:sp>
          <p:nvSpPr>
            <p:cNvPr id="3" name="object 3"/>
            <p:cNvSpPr/>
            <p:nvPr/>
          </p:nvSpPr>
          <p:spPr>
            <a:xfrm>
              <a:off x="17322418" y="0"/>
              <a:ext cx="965835" cy="916305"/>
            </a:xfrm>
            <a:custGeom>
              <a:avLst/>
              <a:gdLst/>
              <a:ahLst/>
              <a:cxnLst/>
              <a:rect l="l" t="t" r="r" b="b"/>
              <a:pathLst>
                <a:path w="965834" h="916305">
                  <a:moveTo>
                    <a:pt x="506900" y="0"/>
                  </a:moveTo>
                  <a:lnTo>
                    <a:pt x="488345" y="0"/>
                  </a:lnTo>
                  <a:lnTo>
                    <a:pt x="487646" y="4151"/>
                  </a:lnTo>
                  <a:lnTo>
                    <a:pt x="475680" y="47486"/>
                  </a:lnTo>
                  <a:lnTo>
                    <a:pt x="459456" y="89850"/>
                  </a:lnTo>
                  <a:lnTo>
                    <a:pt x="439280" y="130944"/>
                  </a:lnTo>
                  <a:lnTo>
                    <a:pt x="415457" y="170467"/>
                  </a:lnTo>
                  <a:lnTo>
                    <a:pt x="388292" y="208123"/>
                  </a:lnTo>
                  <a:lnTo>
                    <a:pt x="358091" y="243610"/>
                  </a:lnTo>
                  <a:lnTo>
                    <a:pt x="325158" y="276632"/>
                  </a:lnTo>
                  <a:lnTo>
                    <a:pt x="289800" y="306888"/>
                  </a:lnTo>
                  <a:lnTo>
                    <a:pt x="252320" y="334079"/>
                  </a:lnTo>
                  <a:lnTo>
                    <a:pt x="213025" y="357908"/>
                  </a:lnTo>
                  <a:lnTo>
                    <a:pt x="172220" y="378075"/>
                  </a:lnTo>
                  <a:lnTo>
                    <a:pt x="130209" y="394280"/>
                  </a:lnTo>
                  <a:lnTo>
                    <a:pt x="87299" y="406225"/>
                  </a:lnTo>
                  <a:lnTo>
                    <a:pt x="43794" y="413612"/>
                  </a:lnTo>
                  <a:lnTo>
                    <a:pt x="0" y="416140"/>
                  </a:lnTo>
                  <a:lnTo>
                    <a:pt x="43794" y="418669"/>
                  </a:lnTo>
                  <a:lnTo>
                    <a:pt x="87299" y="426055"/>
                  </a:lnTo>
                  <a:lnTo>
                    <a:pt x="130209" y="437998"/>
                  </a:lnTo>
                  <a:lnTo>
                    <a:pt x="172220" y="454199"/>
                  </a:lnTo>
                  <a:lnTo>
                    <a:pt x="213025" y="474357"/>
                  </a:lnTo>
                  <a:lnTo>
                    <a:pt x="252320" y="498173"/>
                  </a:lnTo>
                  <a:lnTo>
                    <a:pt x="289800" y="525347"/>
                  </a:lnTo>
                  <a:lnTo>
                    <a:pt x="325158" y="555579"/>
                  </a:lnTo>
                  <a:lnTo>
                    <a:pt x="358091" y="588570"/>
                  </a:lnTo>
                  <a:lnTo>
                    <a:pt x="388292" y="624019"/>
                  </a:lnTo>
                  <a:lnTo>
                    <a:pt x="415457" y="661626"/>
                  </a:lnTo>
                  <a:lnTo>
                    <a:pt x="439280" y="701093"/>
                  </a:lnTo>
                  <a:lnTo>
                    <a:pt x="459456" y="742118"/>
                  </a:lnTo>
                  <a:lnTo>
                    <a:pt x="475680" y="784402"/>
                  </a:lnTo>
                  <a:lnTo>
                    <a:pt x="487646" y="827645"/>
                  </a:lnTo>
                  <a:lnTo>
                    <a:pt x="495050" y="871547"/>
                  </a:lnTo>
                  <a:lnTo>
                    <a:pt x="497585" y="915809"/>
                  </a:lnTo>
                  <a:lnTo>
                    <a:pt x="500142" y="871547"/>
                  </a:lnTo>
                  <a:lnTo>
                    <a:pt x="507604" y="827645"/>
                  </a:lnTo>
                  <a:lnTo>
                    <a:pt x="519662" y="784402"/>
                  </a:lnTo>
                  <a:lnTo>
                    <a:pt x="536008" y="742118"/>
                  </a:lnTo>
                  <a:lnTo>
                    <a:pt x="556331" y="701093"/>
                  </a:lnTo>
                  <a:lnTo>
                    <a:pt x="580323" y="661626"/>
                  </a:lnTo>
                  <a:lnTo>
                    <a:pt x="607673" y="624019"/>
                  </a:lnTo>
                  <a:lnTo>
                    <a:pt x="638073" y="588570"/>
                  </a:lnTo>
                  <a:lnTo>
                    <a:pt x="671212" y="555579"/>
                  </a:lnTo>
                  <a:lnTo>
                    <a:pt x="706783" y="525347"/>
                  </a:lnTo>
                  <a:lnTo>
                    <a:pt x="744474" y="498173"/>
                  </a:lnTo>
                  <a:lnTo>
                    <a:pt x="783977" y="474357"/>
                  </a:lnTo>
                  <a:lnTo>
                    <a:pt x="824982" y="454199"/>
                  </a:lnTo>
                  <a:lnTo>
                    <a:pt x="867181" y="437998"/>
                  </a:lnTo>
                  <a:lnTo>
                    <a:pt x="910262" y="426055"/>
                  </a:lnTo>
                  <a:lnTo>
                    <a:pt x="953918" y="418669"/>
                  </a:lnTo>
                  <a:lnTo>
                    <a:pt x="965602" y="417996"/>
                  </a:lnTo>
                  <a:lnTo>
                    <a:pt x="965602" y="414284"/>
                  </a:lnTo>
                  <a:lnTo>
                    <a:pt x="910262" y="406225"/>
                  </a:lnTo>
                  <a:lnTo>
                    <a:pt x="867181" y="394280"/>
                  </a:lnTo>
                  <a:lnTo>
                    <a:pt x="824982" y="378075"/>
                  </a:lnTo>
                  <a:lnTo>
                    <a:pt x="783977" y="357908"/>
                  </a:lnTo>
                  <a:lnTo>
                    <a:pt x="744474" y="334079"/>
                  </a:lnTo>
                  <a:lnTo>
                    <a:pt x="706783" y="306888"/>
                  </a:lnTo>
                  <a:lnTo>
                    <a:pt x="671212" y="276632"/>
                  </a:lnTo>
                  <a:lnTo>
                    <a:pt x="638073" y="243610"/>
                  </a:lnTo>
                  <a:lnTo>
                    <a:pt x="607673" y="208123"/>
                  </a:lnTo>
                  <a:lnTo>
                    <a:pt x="580323" y="170467"/>
                  </a:lnTo>
                  <a:lnTo>
                    <a:pt x="556331" y="130944"/>
                  </a:lnTo>
                  <a:lnTo>
                    <a:pt x="536008" y="89850"/>
                  </a:lnTo>
                  <a:lnTo>
                    <a:pt x="519662" y="47486"/>
                  </a:lnTo>
                  <a:lnTo>
                    <a:pt x="507604" y="4151"/>
                  </a:lnTo>
                  <a:lnTo>
                    <a:pt x="506900" y="0"/>
                  </a:lnTo>
                  <a:close/>
                </a:path>
              </a:pathLst>
            </a:custGeom>
            <a:solidFill>
              <a:srgbClr val="36D636"/>
            </a:solidFill>
          </p:spPr>
          <p:txBody>
            <a:bodyPr wrap="square" lIns="0" tIns="0" rIns="0" bIns="0" rtlCol="0"/>
            <a:lstStyle/>
            <a:p>
              <a:endParaRPr/>
            </a:p>
          </p:txBody>
        </p:sp>
        <p:sp>
          <p:nvSpPr>
            <p:cNvPr id="4" name="object 4"/>
            <p:cNvSpPr/>
            <p:nvPr/>
          </p:nvSpPr>
          <p:spPr>
            <a:xfrm>
              <a:off x="17322494" y="0"/>
              <a:ext cx="965835" cy="916305"/>
            </a:xfrm>
            <a:custGeom>
              <a:avLst/>
              <a:gdLst/>
              <a:ahLst/>
              <a:cxnLst/>
              <a:rect l="l" t="t" r="r" b="b"/>
              <a:pathLst>
                <a:path w="965834" h="916305">
                  <a:moveTo>
                    <a:pt x="497446" y="915851"/>
                  </a:moveTo>
                  <a:lnTo>
                    <a:pt x="494912" y="871590"/>
                  </a:lnTo>
                  <a:lnTo>
                    <a:pt x="487512" y="827689"/>
                  </a:lnTo>
                  <a:lnTo>
                    <a:pt x="475551" y="784447"/>
                  </a:lnTo>
                  <a:lnTo>
                    <a:pt x="459335" y="742164"/>
                  </a:lnTo>
                  <a:lnTo>
                    <a:pt x="439169" y="701140"/>
                  </a:lnTo>
                  <a:lnTo>
                    <a:pt x="415356" y="661676"/>
                  </a:lnTo>
                  <a:lnTo>
                    <a:pt x="388202" y="624069"/>
                  </a:lnTo>
                  <a:lnTo>
                    <a:pt x="358013" y="588621"/>
                  </a:lnTo>
                  <a:lnTo>
                    <a:pt x="325092" y="555632"/>
                  </a:lnTo>
                  <a:lnTo>
                    <a:pt x="289746" y="525401"/>
                  </a:lnTo>
                  <a:lnTo>
                    <a:pt x="252278" y="498227"/>
                  </a:lnTo>
                  <a:lnTo>
                    <a:pt x="212993" y="474412"/>
                  </a:lnTo>
                  <a:lnTo>
                    <a:pt x="172198" y="454254"/>
                  </a:lnTo>
                  <a:lnTo>
                    <a:pt x="130196" y="438054"/>
                  </a:lnTo>
                  <a:lnTo>
                    <a:pt x="87292" y="426111"/>
                  </a:lnTo>
                  <a:lnTo>
                    <a:pt x="43792" y="418726"/>
                  </a:lnTo>
                  <a:lnTo>
                    <a:pt x="0" y="416197"/>
                  </a:lnTo>
                  <a:lnTo>
                    <a:pt x="43792" y="413668"/>
                  </a:lnTo>
                  <a:lnTo>
                    <a:pt x="87292" y="406282"/>
                  </a:lnTo>
                  <a:lnTo>
                    <a:pt x="130196" y="394336"/>
                  </a:lnTo>
                  <a:lnTo>
                    <a:pt x="172198" y="378130"/>
                  </a:lnTo>
                  <a:lnTo>
                    <a:pt x="212993" y="357964"/>
                  </a:lnTo>
                  <a:lnTo>
                    <a:pt x="252278" y="334135"/>
                  </a:lnTo>
                  <a:lnTo>
                    <a:pt x="289746" y="306942"/>
                  </a:lnTo>
                  <a:lnTo>
                    <a:pt x="325092" y="276686"/>
                  </a:lnTo>
                  <a:lnTo>
                    <a:pt x="358013" y="243663"/>
                  </a:lnTo>
                  <a:lnTo>
                    <a:pt x="388202" y="208175"/>
                  </a:lnTo>
                  <a:lnTo>
                    <a:pt x="415356" y="170519"/>
                  </a:lnTo>
                  <a:lnTo>
                    <a:pt x="439169" y="130995"/>
                  </a:lnTo>
                  <a:lnTo>
                    <a:pt x="459335" y="89901"/>
                  </a:lnTo>
                  <a:lnTo>
                    <a:pt x="475551" y="47536"/>
                  </a:lnTo>
                  <a:lnTo>
                    <a:pt x="487512" y="4199"/>
                  </a:lnTo>
                  <a:lnTo>
                    <a:pt x="488218" y="0"/>
                  </a:lnTo>
                </a:path>
                <a:path w="965834" h="916305">
                  <a:moveTo>
                    <a:pt x="506756" y="0"/>
                  </a:moveTo>
                  <a:lnTo>
                    <a:pt x="519533" y="47536"/>
                  </a:lnTo>
                  <a:lnTo>
                    <a:pt x="535885" y="89901"/>
                  </a:lnTo>
                  <a:lnTo>
                    <a:pt x="556217" y="130995"/>
                  </a:lnTo>
                  <a:lnTo>
                    <a:pt x="580217" y="170519"/>
                  </a:lnTo>
                  <a:lnTo>
                    <a:pt x="607578" y="208175"/>
                  </a:lnTo>
                  <a:lnTo>
                    <a:pt x="637988" y="243663"/>
                  </a:lnTo>
                  <a:lnTo>
                    <a:pt x="671138" y="276686"/>
                  </a:lnTo>
                  <a:lnTo>
                    <a:pt x="706718" y="306942"/>
                  </a:lnTo>
                  <a:lnTo>
                    <a:pt x="744419" y="334135"/>
                  </a:lnTo>
                  <a:lnTo>
                    <a:pt x="783931" y="357964"/>
                  </a:lnTo>
                  <a:lnTo>
                    <a:pt x="824944" y="378130"/>
                  </a:lnTo>
                  <a:lnTo>
                    <a:pt x="867149" y="394336"/>
                  </a:lnTo>
                  <a:lnTo>
                    <a:pt x="910235" y="406282"/>
                  </a:lnTo>
                  <a:lnTo>
                    <a:pt x="953893" y="413668"/>
                  </a:lnTo>
                  <a:lnTo>
                    <a:pt x="965528" y="414338"/>
                  </a:lnTo>
                </a:path>
                <a:path w="965834" h="916305">
                  <a:moveTo>
                    <a:pt x="965528" y="418056"/>
                  </a:moveTo>
                  <a:lnTo>
                    <a:pt x="910235" y="426111"/>
                  </a:lnTo>
                  <a:lnTo>
                    <a:pt x="867149" y="438054"/>
                  </a:lnTo>
                  <a:lnTo>
                    <a:pt x="824944" y="454254"/>
                  </a:lnTo>
                  <a:lnTo>
                    <a:pt x="783931" y="474412"/>
                  </a:lnTo>
                  <a:lnTo>
                    <a:pt x="744419" y="498227"/>
                  </a:lnTo>
                  <a:lnTo>
                    <a:pt x="706718" y="525401"/>
                  </a:lnTo>
                  <a:lnTo>
                    <a:pt x="671138" y="555632"/>
                  </a:lnTo>
                  <a:lnTo>
                    <a:pt x="637988" y="588621"/>
                  </a:lnTo>
                  <a:lnTo>
                    <a:pt x="607578" y="624069"/>
                  </a:lnTo>
                  <a:lnTo>
                    <a:pt x="580217" y="661676"/>
                  </a:lnTo>
                  <a:lnTo>
                    <a:pt x="556217" y="701140"/>
                  </a:lnTo>
                  <a:lnTo>
                    <a:pt x="535885" y="742164"/>
                  </a:lnTo>
                  <a:lnTo>
                    <a:pt x="519533" y="784447"/>
                  </a:lnTo>
                  <a:lnTo>
                    <a:pt x="507469" y="827689"/>
                  </a:lnTo>
                  <a:lnTo>
                    <a:pt x="500003" y="871590"/>
                  </a:lnTo>
                  <a:lnTo>
                    <a:pt x="497446" y="915851"/>
                  </a:lnTo>
                </a:path>
              </a:pathLst>
            </a:custGeom>
            <a:ln w="18718">
              <a:solidFill>
                <a:srgbClr val="36D636"/>
              </a:solidFill>
            </a:ln>
          </p:spPr>
          <p:txBody>
            <a:bodyPr wrap="square" lIns="0" tIns="0" rIns="0" bIns="0" rtlCol="0"/>
            <a:lstStyle/>
            <a:p>
              <a:endParaRPr/>
            </a:p>
          </p:txBody>
        </p:sp>
        <p:sp>
          <p:nvSpPr>
            <p:cNvPr id="5" name="object 5"/>
            <p:cNvSpPr/>
            <p:nvPr/>
          </p:nvSpPr>
          <p:spPr>
            <a:xfrm>
              <a:off x="17322418" y="840931"/>
              <a:ext cx="965835" cy="1000125"/>
            </a:xfrm>
            <a:custGeom>
              <a:avLst/>
              <a:gdLst/>
              <a:ahLst/>
              <a:cxnLst/>
              <a:rect l="l" t="t" r="r" b="b"/>
              <a:pathLst>
                <a:path w="965834" h="1000125">
                  <a:moveTo>
                    <a:pt x="497585" y="0"/>
                  </a:moveTo>
                  <a:lnTo>
                    <a:pt x="495050" y="44382"/>
                  </a:lnTo>
                  <a:lnTo>
                    <a:pt x="487646" y="88390"/>
                  </a:lnTo>
                  <a:lnTo>
                    <a:pt x="475680" y="131726"/>
                  </a:lnTo>
                  <a:lnTo>
                    <a:pt x="459456" y="174089"/>
                  </a:lnTo>
                  <a:lnTo>
                    <a:pt x="439280" y="215183"/>
                  </a:lnTo>
                  <a:lnTo>
                    <a:pt x="415457" y="254706"/>
                  </a:lnTo>
                  <a:lnTo>
                    <a:pt x="388292" y="292362"/>
                  </a:lnTo>
                  <a:lnTo>
                    <a:pt x="358091" y="327849"/>
                  </a:lnTo>
                  <a:lnTo>
                    <a:pt x="325158" y="360871"/>
                  </a:lnTo>
                  <a:lnTo>
                    <a:pt x="289800" y="391127"/>
                  </a:lnTo>
                  <a:lnTo>
                    <a:pt x="252320" y="418319"/>
                  </a:lnTo>
                  <a:lnTo>
                    <a:pt x="213025" y="442147"/>
                  </a:lnTo>
                  <a:lnTo>
                    <a:pt x="172220" y="462314"/>
                  </a:lnTo>
                  <a:lnTo>
                    <a:pt x="130209" y="478519"/>
                  </a:lnTo>
                  <a:lnTo>
                    <a:pt x="87299" y="490464"/>
                  </a:lnTo>
                  <a:lnTo>
                    <a:pt x="43794" y="497851"/>
                  </a:lnTo>
                  <a:lnTo>
                    <a:pt x="0" y="500379"/>
                  </a:lnTo>
                  <a:lnTo>
                    <a:pt x="43794" y="502908"/>
                  </a:lnTo>
                  <a:lnTo>
                    <a:pt x="87299" y="510294"/>
                  </a:lnTo>
                  <a:lnTo>
                    <a:pt x="130209" y="522237"/>
                  </a:lnTo>
                  <a:lnTo>
                    <a:pt x="172220" y="538438"/>
                  </a:lnTo>
                  <a:lnTo>
                    <a:pt x="213025" y="558596"/>
                  </a:lnTo>
                  <a:lnTo>
                    <a:pt x="252320" y="582412"/>
                  </a:lnTo>
                  <a:lnTo>
                    <a:pt x="289800" y="609586"/>
                  </a:lnTo>
                  <a:lnTo>
                    <a:pt x="325158" y="639819"/>
                  </a:lnTo>
                  <a:lnTo>
                    <a:pt x="358091" y="672809"/>
                  </a:lnTo>
                  <a:lnTo>
                    <a:pt x="388292" y="708258"/>
                  </a:lnTo>
                  <a:lnTo>
                    <a:pt x="415457" y="745865"/>
                  </a:lnTo>
                  <a:lnTo>
                    <a:pt x="439280" y="785332"/>
                  </a:lnTo>
                  <a:lnTo>
                    <a:pt x="459456" y="826357"/>
                  </a:lnTo>
                  <a:lnTo>
                    <a:pt x="475680" y="868641"/>
                  </a:lnTo>
                  <a:lnTo>
                    <a:pt x="487646" y="911884"/>
                  </a:lnTo>
                  <a:lnTo>
                    <a:pt x="495050" y="955786"/>
                  </a:lnTo>
                  <a:lnTo>
                    <a:pt x="497585" y="1000048"/>
                  </a:lnTo>
                  <a:lnTo>
                    <a:pt x="500142" y="955786"/>
                  </a:lnTo>
                  <a:lnTo>
                    <a:pt x="507604" y="911884"/>
                  </a:lnTo>
                  <a:lnTo>
                    <a:pt x="519662" y="868641"/>
                  </a:lnTo>
                  <a:lnTo>
                    <a:pt x="536008" y="826357"/>
                  </a:lnTo>
                  <a:lnTo>
                    <a:pt x="556331" y="785332"/>
                  </a:lnTo>
                  <a:lnTo>
                    <a:pt x="580323" y="745865"/>
                  </a:lnTo>
                  <a:lnTo>
                    <a:pt x="607673" y="708258"/>
                  </a:lnTo>
                  <a:lnTo>
                    <a:pt x="638073" y="672809"/>
                  </a:lnTo>
                  <a:lnTo>
                    <a:pt x="671212" y="639819"/>
                  </a:lnTo>
                  <a:lnTo>
                    <a:pt x="706783" y="609586"/>
                  </a:lnTo>
                  <a:lnTo>
                    <a:pt x="744474" y="582412"/>
                  </a:lnTo>
                  <a:lnTo>
                    <a:pt x="783977" y="558596"/>
                  </a:lnTo>
                  <a:lnTo>
                    <a:pt x="824982" y="538438"/>
                  </a:lnTo>
                  <a:lnTo>
                    <a:pt x="867181" y="522237"/>
                  </a:lnTo>
                  <a:lnTo>
                    <a:pt x="910262" y="510294"/>
                  </a:lnTo>
                  <a:lnTo>
                    <a:pt x="953918" y="502908"/>
                  </a:lnTo>
                  <a:lnTo>
                    <a:pt x="965602" y="502235"/>
                  </a:lnTo>
                  <a:lnTo>
                    <a:pt x="965602" y="498524"/>
                  </a:lnTo>
                  <a:lnTo>
                    <a:pt x="910262" y="490464"/>
                  </a:lnTo>
                  <a:lnTo>
                    <a:pt x="867181" y="478519"/>
                  </a:lnTo>
                  <a:lnTo>
                    <a:pt x="824982" y="462314"/>
                  </a:lnTo>
                  <a:lnTo>
                    <a:pt x="783977" y="442147"/>
                  </a:lnTo>
                  <a:lnTo>
                    <a:pt x="744474" y="418319"/>
                  </a:lnTo>
                  <a:lnTo>
                    <a:pt x="706783" y="391127"/>
                  </a:lnTo>
                  <a:lnTo>
                    <a:pt x="671212" y="360871"/>
                  </a:lnTo>
                  <a:lnTo>
                    <a:pt x="638073" y="327849"/>
                  </a:lnTo>
                  <a:lnTo>
                    <a:pt x="607673" y="292362"/>
                  </a:lnTo>
                  <a:lnTo>
                    <a:pt x="580323" y="254706"/>
                  </a:lnTo>
                  <a:lnTo>
                    <a:pt x="556331" y="215183"/>
                  </a:lnTo>
                  <a:lnTo>
                    <a:pt x="536008" y="174089"/>
                  </a:lnTo>
                  <a:lnTo>
                    <a:pt x="519662" y="131726"/>
                  </a:lnTo>
                  <a:lnTo>
                    <a:pt x="507604" y="88390"/>
                  </a:lnTo>
                  <a:lnTo>
                    <a:pt x="500142" y="44382"/>
                  </a:lnTo>
                  <a:lnTo>
                    <a:pt x="497585" y="0"/>
                  </a:lnTo>
                  <a:close/>
                </a:path>
              </a:pathLst>
            </a:custGeom>
            <a:solidFill>
              <a:srgbClr val="36D636"/>
            </a:solidFill>
          </p:spPr>
          <p:txBody>
            <a:bodyPr wrap="square" lIns="0" tIns="0" rIns="0" bIns="0" rtlCol="0"/>
            <a:lstStyle/>
            <a:p>
              <a:endParaRPr/>
            </a:p>
          </p:txBody>
        </p:sp>
        <p:sp>
          <p:nvSpPr>
            <p:cNvPr id="6" name="object 6"/>
            <p:cNvSpPr/>
            <p:nvPr/>
          </p:nvSpPr>
          <p:spPr>
            <a:xfrm>
              <a:off x="17322494" y="840982"/>
              <a:ext cx="965835" cy="1000125"/>
            </a:xfrm>
            <a:custGeom>
              <a:avLst/>
              <a:gdLst/>
              <a:ahLst/>
              <a:cxnLst/>
              <a:rect l="l" t="t" r="r" b="b"/>
              <a:pathLst>
                <a:path w="965834" h="1000125">
                  <a:moveTo>
                    <a:pt x="497446" y="1000043"/>
                  </a:moveTo>
                  <a:lnTo>
                    <a:pt x="494912" y="955780"/>
                  </a:lnTo>
                  <a:lnTo>
                    <a:pt x="487512" y="911877"/>
                  </a:lnTo>
                  <a:lnTo>
                    <a:pt x="475551" y="868634"/>
                  </a:lnTo>
                  <a:lnTo>
                    <a:pt x="459335" y="826350"/>
                  </a:lnTo>
                  <a:lnTo>
                    <a:pt x="439169" y="785325"/>
                  </a:lnTo>
                  <a:lnTo>
                    <a:pt x="415356" y="745859"/>
                  </a:lnTo>
                  <a:lnTo>
                    <a:pt x="388202" y="708252"/>
                  </a:lnTo>
                  <a:lnTo>
                    <a:pt x="358013" y="672803"/>
                  </a:lnTo>
                  <a:lnTo>
                    <a:pt x="325092" y="639813"/>
                  </a:lnTo>
                  <a:lnTo>
                    <a:pt x="289746" y="609581"/>
                  </a:lnTo>
                  <a:lnTo>
                    <a:pt x="252278" y="582408"/>
                  </a:lnTo>
                  <a:lnTo>
                    <a:pt x="212993" y="558592"/>
                  </a:lnTo>
                  <a:lnTo>
                    <a:pt x="172198" y="538434"/>
                  </a:lnTo>
                  <a:lnTo>
                    <a:pt x="130196" y="522234"/>
                  </a:lnTo>
                  <a:lnTo>
                    <a:pt x="87292" y="510291"/>
                  </a:lnTo>
                  <a:lnTo>
                    <a:pt x="43792" y="502905"/>
                  </a:lnTo>
                  <a:lnTo>
                    <a:pt x="0" y="500377"/>
                  </a:lnTo>
                  <a:lnTo>
                    <a:pt x="43792" y="497848"/>
                  </a:lnTo>
                  <a:lnTo>
                    <a:pt x="87292" y="490462"/>
                  </a:lnTo>
                  <a:lnTo>
                    <a:pt x="130196" y="478516"/>
                  </a:lnTo>
                  <a:lnTo>
                    <a:pt x="172198" y="462310"/>
                  </a:lnTo>
                  <a:lnTo>
                    <a:pt x="212993" y="442144"/>
                  </a:lnTo>
                  <a:lnTo>
                    <a:pt x="252278" y="418315"/>
                  </a:lnTo>
                  <a:lnTo>
                    <a:pt x="289746" y="391123"/>
                  </a:lnTo>
                  <a:lnTo>
                    <a:pt x="325092" y="360867"/>
                  </a:lnTo>
                  <a:lnTo>
                    <a:pt x="358013" y="327845"/>
                  </a:lnTo>
                  <a:lnTo>
                    <a:pt x="388202" y="292357"/>
                  </a:lnTo>
                  <a:lnTo>
                    <a:pt x="415356" y="254702"/>
                  </a:lnTo>
                  <a:lnTo>
                    <a:pt x="439169" y="215179"/>
                  </a:lnTo>
                  <a:lnTo>
                    <a:pt x="459335" y="174086"/>
                  </a:lnTo>
                  <a:lnTo>
                    <a:pt x="475551" y="131723"/>
                  </a:lnTo>
                  <a:lnTo>
                    <a:pt x="487512" y="88388"/>
                  </a:lnTo>
                  <a:lnTo>
                    <a:pt x="494912" y="44380"/>
                  </a:lnTo>
                  <a:lnTo>
                    <a:pt x="497446" y="0"/>
                  </a:lnTo>
                  <a:lnTo>
                    <a:pt x="500003" y="44380"/>
                  </a:lnTo>
                  <a:lnTo>
                    <a:pt x="507469" y="88388"/>
                  </a:lnTo>
                  <a:lnTo>
                    <a:pt x="519533" y="131723"/>
                  </a:lnTo>
                  <a:lnTo>
                    <a:pt x="535885" y="174086"/>
                  </a:lnTo>
                  <a:lnTo>
                    <a:pt x="556217" y="215179"/>
                  </a:lnTo>
                  <a:lnTo>
                    <a:pt x="580217" y="254702"/>
                  </a:lnTo>
                  <a:lnTo>
                    <a:pt x="607578" y="292357"/>
                  </a:lnTo>
                  <a:lnTo>
                    <a:pt x="637988" y="327845"/>
                  </a:lnTo>
                  <a:lnTo>
                    <a:pt x="671138" y="360867"/>
                  </a:lnTo>
                  <a:lnTo>
                    <a:pt x="706718" y="391123"/>
                  </a:lnTo>
                  <a:lnTo>
                    <a:pt x="744419" y="418315"/>
                  </a:lnTo>
                  <a:lnTo>
                    <a:pt x="783931" y="442144"/>
                  </a:lnTo>
                  <a:lnTo>
                    <a:pt x="824944" y="462310"/>
                  </a:lnTo>
                  <a:lnTo>
                    <a:pt x="867149" y="478516"/>
                  </a:lnTo>
                  <a:lnTo>
                    <a:pt x="910235" y="490462"/>
                  </a:lnTo>
                  <a:lnTo>
                    <a:pt x="953893" y="497848"/>
                  </a:lnTo>
                  <a:lnTo>
                    <a:pt x="965528" y="498518"/>
                  </a:lnTo>
                </a:path>
                <a:path w="965834" h="1000125">
                  <a:moveTo>
                    <a:pt x="965528" y="502236"/>
                  </a:moveTo>
                  <a:lnTo>
                    <a:pt x="910235" y="510291"/>
                  </a:lnTo>
                  <a:lnTo>
                    <a:pt x="867149" y="522234"/>
                  </a:lnTo>
                  <a:lnTo>
                    <a:pt x="824944" y="538434"/>
                  </a:lnTo>
                  <a:lnTo>
                    <a:pt x="783931" y="558592"/>
                  </a:lnTo>
                  <a:lnTo>
                    <a:pt x="744419" y="582408"/>
                  </a:lnTo>
                  <a:lnTo>
                    <a:pt x="706718" y="609581"/>
                  </a:lnTo>
                  <a:lnTo>
                    <a:pt x="671138" y="639813"/>
                  </a:lnTo>
                  <a:lnTo>
                    <a:pt x="637988" y="672803"/>
                  </a:lnTo>
                  <a:lnTo>
                    <a:pt x="607578" y="708252"/>
                  </a:lnTo>
                  <a:lnTo>
                    <a:pt x="580217" y="745859"/>
                  </a:lnTo>
                  <a:lnTo>
                    <a:pt x="556217" y="785325"/>
                  </a:lnTo>
                  <a:lnTo>
                    <a:pt x="535885" y="826350"/>
                  </a:lnTo>
                  <a:lnTo>
                    <a:pt x="519533" y="868634"/>
                  </a:lnTo>
                  <a:lnTo>
                    <a:pt x="507469" y="911877"/>
                  </a:lnTo>
                  <a:lnTo>
                    <a:pt x="500003" y="955780"/>
                  </a:lnTo>
                  <a:lnTo>
                    <a:pt x="497446" y="1000043"/>
                  </a:lnTo>
                </a:path>
              </a:pathLst>
            </a:custGeom>
            <a:ln w="18718">
              <a:solidFill>
                <a:srgbClr val="36D636"/>
              </a:solidFill>
            </a:ln>
          </p:spPr>
          <p:txBody>
            <a:bodyPr wrap="square" lIns="0" tIns="0" rIns="0" bIns="0" rtlCol="0"/>
            <a:lstStyle/>
            <a:p>
              <a:endParaRPr/>
            </a:p>
          </p:txBody>
        </p:sp>
        <p:sp>
          <p:nvSpPr>
            <p:cNvPr id="7" name="object 7"/>
            <p:cNvSpPr/>
            <p:nvPr/>
          </p:nvSpPr>
          <p:spPr>
            <a:xfrm>
              <a:off x="17297222" y="0"/>
              <a:ext cx="991235" cy="1841500"/>
            </a:xfrm>
            <a:custGeom>
              <a:avLst/>
              <a:gdLst/>
              <a:ahLst/>
              <a:cxnLst/>
              <a:rect l="l" t="t" r="r" b="b"/>
              <a:pathLst>
                <a:path w="991234" h="1841500">
                  <a:moveTo>
                    <a:pt x="990800" y="1841026"/>
                  </a:moveTo>
                  <a:lnTo>
                    <a:pt x="0" y="1841026"/>
                  </a:lnTo>
                  <a:lnTo>
                    <a:pt x="0" y="0"/>
                  </a:lnTo>
                </a:path>
              </a:pathLst>
            </a:custGeom>
            <a:ln w="38157">
              <a:solidFill>
                <a:srgbClr val="959595"/>
              </a:solidFill>
            </a:ln>
          </p:spPr>
          <p:txBody>
            <a:bodyPr wrap="square" lIns="0" tIns="0" rIns="0" bIns="0" rtlCol="0"/>
            <a:lstStyle/>
            <a:p>
              <a:endParaRPr/>
            </a:p>
          </p:txBody>
        </p:sp>
      </p:grpSp>
      <p:grpSp>
        <p:nvGrpSpPr>
          <p:cNvPr id="8" name="object 8"/>
          <p:cNvGrpSpPr/>
          <p:nvPr/>
        </p:nvGrpSpPr>
        <p:grpSpPr>
          <a:xfrm>
            <a:off x="17591764" y="2317642"/>
            <a:ext cx="459740" cy="459740"/>
            <a:chOff x="17591764" y="2317642"/>
            <a:chExt cx="459740" cy="459740"/>
          </a:xfrm>
        </p:grpSpPr>
        <p:sp>
          <p:nvSpPr>
            <p:cNvPr id="9" name="object 9"/>
            <p:cNvSpPr/>
            <p:nvPr/>
          </p:nvSpPr>
          <p:spPr>
            <a:xfrm>
              <a:off x="17601057" y="2326970"/>
              <a:ext cx="440690" cy="440690"/>
            </a:xfrm>
            <a:custGeom>
              <a:avLst/>
              <a:gdLst/>
              <a:ahLst/>
              <a:cxnLst/>
              <a:rect l="l" t="t" r="r" b="b"/>
              <a:pathLst>
                <a:path w="440690" h="440689">
                  <a:moveTo>
                    <a:pt x="231902" y="0"/>
                  </a:moveTo>
                  <a:lnTo>
                    <a:pt x="208788" y="0"/>
                  </a:lnTo>
                  <a:lnTo>
                    <a:pt x="185801" y="2870"/>
                  </a:lnTo>
                  <a:lnTo>
                    <a:pt x="141097" y="14401"/>
                  </a:lnTo>
                  <a:lnTo>
                    <a:pt x="110236" y="29514"/>
                  </a:lnTo>
                  <a:lnTo>
                    <a:pt x="100076" y="35267"/>
                  </a:lnTo>
                  <a:lnTo>
                    <a:pt x="64770" y="64795"/>
                  </a:lnTo>
                  <a:lnTo>
                    <a:pt x="35306" y="100076"/>
                  </a:lnTo>
                  <a:lnTo>
                    <a:pt x="29591" y="110147"/>
                  </a:lnTo>
                  <a:lnTo>
                    <a:pt x="23749" y="120230"/>
                  </a:lnTo>
                  <a:lnTo>
                    <a:pt x="7239" y="163423"/>
                  </a:lnTo>
                  <a:lnTo>
                    <a:pt x="1524" y="197269"/>
                  </a:lnTo>
                  <a:lnTo>
                    <a:pt x="0" y="208788"/>
                  </a:lnTo>
                  <a:lnTo>
                    <a:pt x="0" y="220306"/>
                  </a:lnTo>
                  <a:lnTo>
                    <a:pt x="0" y="231825"/>
                  </a:lnTo>
                  <a:lnTo>
                    <a:pt x="1524" y="243344"/>
                  </a:lnTo>
                  <a:lnTo>
                    <a:pt x="10795" y="287985"/>
                  </a:lnTo>
                  <a:lnTo>
                    <a:pt x="29591" y="330466"/>
                  </a:lnTo>
                  <a:lnTo>
                    <a:pt x="56896" y="367182"/>
                  </a:lnTo>
                  <a:lnTo>
                    <a:pt x="82169" y="390944"/>
                  </a:lnTo>
                  <a:lnTo>
                    <a:pt x="90805" y="398145"/>
                  </a:lnTo>
                  <a:lnTo>
                    <a:pt x="131064" y="421182"/>
                  </a:lnTo>
                  <a:lnTo>
                    <a:pt x="175006" y="434860"/>
                  </a:lnTo>
                  <a:lnTo>
                    <a:pt x="185801" y="437019"/>
                  </a:lnTo>
                  <a:lnTo>
                    <a:pt x="208788" y="439902"/>
                  </a:lnTo>
                  <a:lnTo>
                    <a:pt x="220345" y="439902"/>
                  </a:lnTo>
                  <a:lnTo>
                    <a:pt x="220345" y="440626"/>
                  </a:lnTo>
                  <a:lnTo>
                    <a:pt x="231902" y="440626"/>
                  </a:lnTo>
                  <a:lnTo>
                    <a:pt x="243332" y="439178"/>
                  </a:lnTo>
                  <a:lnTo>
                    <a:pt x="254889" y="437743"/>
                  </a:lnTo>
                  <a:lnTo>
                    <a:pt x="309626" y="421182"/>
                  </a:lnTo>
                  <a:lnTo>
                    <a:pt x="349250" y="398145"/>
                  </a:lnTo>
                  <a:lnTo>
                    <a:pt x="383794" y="367182"/>
                  </a:lnTo>
                  <a:lnTo>
                    <a:pt x="390906" y="358546"/>
                  </a:lnTo>
                  <a:lnTo>
                    <a:pt x="398145" y="349910"/>
                  </a:lnTo>
                  <a:lnTo>
                    <a:pt x="421259" y="309587"/>
                  </a:lnTo>
                  <a:lnTo>
                    <a:pt x="434848" y="265671"/>
                  </a:lnTo>
                  <a:lnTo>
                    <a:pt x="437007" y="254863"/>
                  </a:lnTo>
                  <a:lnTo>
                    <a:pt x="438531" y="243344"/>
                  </a:lnTo>
                  <a:lnTo>
                    <a:pt x="439928" y="231825"/>
                  </a:lnTo>
                  <a:lnTo>
                    <a:pt x="439928" y="220306"/>
                  </a:lnTo>
                  <a:lnTo>
                    <a:pt x="440690" y="220306"/>
                  </a:lnTo>
                  <a:lnTo>
                    <a:pt x="440690" y="208788"/>
                  </a:lnTo>
                  <a:lnTo>
                    <a:pt x="439166" y="197269"/>
                  </a:lnTo>
                  <a:lnTo>
                    <a:pt x="437769" y="185750"/>
                  </a:lnTo>
                  <a:lnTo>
                    <a:pt x="426212" y="141109"/>
                  </a:lnTo>
                  <a:lnTo>
                    <a:pt x="411099" y="110147"/>
                  </a:lnTo>
                  <a:lnTo>
                    <a:pt x="405384" y="100076"/>
                  </a:lnTo>
                  <a:lnTo>
                    <a:pt x="398907" y="90716"/>
                  </a:lnTo>
                  <a:lnTo>
                    <a:pt x="391668" y="81356"/>
                  </a:lnTo>
                  <a:lnTo>
                    <a:pt x="383794" y="72707"/>
                  </a:lnTo>
                  <a:lnTo>
                    <a:pt x="375793" y="64795"/>
                  </a:lnTo>
                  <a:lnTo>
                    <a:pt x="367919" y="56870"/>
                  </a:lnTo>
                  <a:lnTo>
                    <a:pt x="359283" y="48958"/>
                  </a:lnTo>
                  <a:lnTo>
                    <a:pt x="349885" y="41757"/>
                  </a:lnTo>
                  <a:lnTo>
                    <a:pt x="340614" y="35267"/>
                  </a:lnTo>
                  <a:lnTo>
                    <a:pt x="330454" y="29514"/>
                  </a:lnTo>
                  <a:lnTo>
                    <a:pt x="320421" y="23749"/>
                  </a:lnTo>
                  <a:lnTo>
                    <a:pt x="277241" y="7188"/>
                  </a:lnTo>
                  <a:lnTo>
                    <a:pt x="254889" y="2870"/>
                  </a:lnTo>
                  <a:lnTo>
                    <a:pt x="231902" y="0"/>
                  </a:lnTo>
                  <a:close/>
                </a:path>
              </a:pathLst>
            </a:custGeom>
            <a:solidFill>
              <a:srgbClr val="959595"/>
            </a:solidFill>
          </p:spPr>
          <p:txBody>
            <a:bodyPr wrap="square" lIns="0" tIns="0" rIns="0" bIns="0" rtlCol="0"/>
            <a:lstStyle/>
            <a:p>
              <a:endParaRPr/>
            </a:p>
          </p:txBody>
        </p:sp>
        <p:sp>
          <p:nvSpPr>
            <p:cNvPr id="10" name="object 10"/>
            <p:cNvSpPr/>
            <p:nvPr/>
          </p:nvSpPr>
          <p:spPr>
            <a:xfrm>
              <a:off x="17601124" y="2327001"/>
              <a:ext cx="440690" cy="440690"/>
            </a:xfrm>
            <a:custGeom>
              <a:avLst/>
              <a:gdLst/>
              <a:ahLst/>
              <a:cxnLst/>
              <a:rect l="l" t="t" r="r" b="b"/>
              <a:pathLst>
                <a:path w="440690" h="440689">
                  <a:moveTo>
                    <a:pt x="0" y="220311"/>
                  </a:moveTo>
                  <a:lnTo>
                    <a:pt x="0" y="208792"/>
                  </a:lnTo>
                  <a:lnTo>
                    <a:pt x="1396" y="197273"/>
                  </a:lnTo>
                  <a:lnTo>
                    <a:pt x="2793" y="185753"/>
                  </a:lnTo>
                  <a:lnTo>
                    <a:pt x="14350" y="141112"/>
                  </a:lnTo>
                  <a:lnTo>
                    <a:pt x="35305" y="100077"/>
                  </a:lnTo>
                  <a:lnTo>
                    <a:pt x="64768" y="64796"/>
                  </a:lnTo>
                  <a:lnTo>
                    <a:pt x="100073" y="35281"/>
                  </a:lnTo>
                  <a:lnTo>
                    <a:pt x="141093" y="14402"/>
                  </a:lnTo>
                  <a:lnTo>
                    <a:pt x="185669" y="2882"/>
                  </a:lnTo>
                  <a:lnTo>
                    <a:pt x="197226" y="1447"/>
                  </a:lnTo>
                  <a:lnTo>
                    <a:pt x="208782" y="0"/>
                  </a:lnTo>
                  <a:lnTo>
                    <a:pt x="220212" y="0"/>
                  </a:lnTo>
                  <a:lnTo>
                    <a:pt x="231769" y="0"/>
                  </a:lnTo>
                  <a:lnTo>
                    <a:pt x="243325" y="1447"/>
                  </a:lnTo>
                  <a:lnTo>
                    <a:pt x="288663" y="10807"/>
                  </a:lnTo>
                  <a:lnTo>
                    <a:pt x="330445" y="29515"/>
                  </a:lnTo>
                  <a:lnTo>
                    <a:pt x="367909" y="56884"/>
                  </a:lnTo>
                  <a:lnTo>
                    <a:pt x="398770" y="90717"/>
                  </a:lnTo>
                  <a:lnTo>
                    <a:pt x="421883" y="131041"/>
                  </a:lnTo>
                  <a:lnTo>
                    <a:pt x="435472" y="174234"/>
                  </a:lnTo>
                  <a:lnTo>
                    <a:pt x="440551" y="208792"/>
                  </a:lnTo>
                  <a:lnTo>
                    <a:pt x="440551" y="220311"/>
                  </a:lnTo>
                  <a:lnTo>
                    <a:pt x="439789" y="220311"/>
                  </a:lnTo>
                  <a:lnTo>
                    <a:pt x="439789" y="231830"/>
                  </a:lnTo>
                  <a:lnTo>
                    <a:pt x="438393" y="243362"/>
                  </a:lnTo>
                  <a:lnTo>
                    <a:pt x="436996" y="254881"/>
                  </a:lnTo>
                  <a:lnTo>
                    <a:pt x="434837" y="265676"/>
                  </a:lnTo>
                  <a:lnTo>
                    <a:pt x="432678" y="277195"/>
                  </a:lnTo>
                  <a:lnTo>
                    <a:pt x="428995" y="287990"/>
                  </a:lnTo>
                  <a:lnTo>
                    <a:pt x="425439" y="298798"/>
                  </a:lnTo>
                  <a:lnTo>
                    <a:pt x="421121" y="309594"/>
                  </a:lnTo>
                  <a:lnTo>
                    <a:pt x="398135" y="349917"/>
                  </a:lnTo>
                  <a:lnTo>
                    <a:pt x="390896" y="358553"/>
                  </a:lnTo>
                  <a:lnTo>
                    <a:pt x="383657" y="367189"/>
                  </a:lnTo>
                  <a:lnTo>
                    <a:pt x="349114" y="398140"/>
                  </a:lnTo>
                  <a:lnTo>
                    <a:pt x="339716" y="404630"/>
                  </a:lnTo>
                  <a:lnTo>
                    <a:pt x="330445" y="411107"/>
                  </a:lnTo>
                  <a:lnTo>
                    <a:pt x="287901" y="429827"/>
                  </a:lnTo>
                  <a:lnTo>
                    <a:pt x="243325" y="439187"/>
                  </a:lnTo>
                  <a:lnTo>
                    <a:pt x="231769" y="440622"/>
                  </a:lnTo>
                  <a:lnTo>
                    <a:pt x="220212" y="440622"/>
                  </a:lnTo>
                  <a:lnTo>
                    <a:pt x="220212" y="439911"/>
                  </a:lnTo>
                  <a:lnTo>
                    <a:pt x="208782" y="439911"/>
                  </a:lnTo>
                  <a:lnTo>
                    <a:pt x="197226" y="438463"/>
                  </a:lnTo>
                  <a:lnTo>
                    <a:pt x="185669" y="437028"/>
                  </a:lnTo>
                  <a:lnTo>
                    <a:pt x="174874" y="434869"/>
                  </a:lnTo>
                  <a:lnTo>
                    <a:pt x="163444" y="432710"/>
                  </a:lnTo>
                  <a:lnTo>
                    <a:pt x="152650" y="429103"/>
                  </a:lnTo>
                  <a:lnTo>
                    <a:pt x="141855" y="425509"/>
                  </a:lnTo>
                  <a:lnTo>
                    <a:pt x="100708" y="404630"/>
                  </a:lnTo>
                  <a:lnTo>
                    <a:pt x="64768" y="375825"/>
                  </a:lnTo>
                  <a:lnTo>
                    <a:pt x="35940" y="339833"/>
                  </a:lnTo>
                  <a:lnTo>
                    <a:pt x="15112" y="298798"/>
                  </a:lnTo>
                  <a:lnTo>
                    <a:pt x="2793" y="254881"/>
                  </a:lnTo>
                  <a:lnTo>
                    <a:pt x="0" y="231830"/>
                  </a:lnTo>
                  <a:lnTo>
                    <a:pt x="0" y="220311"/>
                  </a:lnTo>
                  <a:close/>
                </a:path>
              </a:pathLst>
            </a:custGeom>
            <a:ln w="18718">
              <a:solidFill>
                <a:srgbClr val="959595"/>
              </a:solidFill>
            </a:ln>
          </p:spPr>
          <p:txBody>
            <a:bodyPr wrap="square" lIns="0" tIns="0" rIns="0" bIns="0" rtlCol="0"/>
            <a:lstStyle/>
            <a:p>
              <a:endParaRPr/>
            </a:p>
          </p:txBody>
        </p:sp>
      </p:grpSp>
      <p:grpSp>
        <p:nvGrpSpPr>
          <p:cNvPr id="11" name="object 11"/>
          <p:cNvGrpSpPr/>
          <p:nvPr/>
        </p:nvGrpSpPr>
        <p:grpSpPr>
          <a:xfrm>
            <a:off x="-9359" y="9760438"/>
            <a:ext cx="595630" cy="535940"/>
            <a:chOff x="-9359" y="9760438"/>
            <a:chExt cx="595630" cy="535940"/>
          </a:xfrm>
        </p:grpSpPr>
        <p:sp>
          <p:nvSpPr>
            <p:cNvPr id="12" name="object 12"/>
            <p:cNvSpPr/>
            <p:nvPr/>
          </p:nvSpPr>
          <p:spPr>
            <a:xfrm>
              <a:off x="0" y="9769798"/>
              <a:ext cx="576580" cy="517525"/>
            </a:xfrm>
            <a:custGeom>
              <a:avLst/>
              <a:gdLst/>
              <a:ahLst/>
              <a:cxnLst/>
              <a:rect l="l" t="t" r="r" b="b"/>
              <a:pathLst>
                <a:path w="576580" h="517525">
                  <a:moveTo>
                    <a:pt x="0" y="0"/>
                  </a:moveTo>
                  <a:lnTo>
                    <a:pt x="0" y="517199"/>
                  </a:lnTo>
                  <a:lnTo>
                    <a:pt x="576456" y="517199"/>
                  </a:lnTo>
                  <a:lnTo>
                    <a:pt x="567352" y="463557"/>
                  </a:lnTo>
                  <a:lnTo>
                    <a:pt x="551512" y="404517"/>
                  </a:lnTo>
                  <a:lnTo>
                    <a:pt x="529912" y="346920"/>
                  </a:lnTo>
                  <a:lnTo>
                    <a:pt x="501834" y="292921"/>
                  </a:lnTo>
                  <a:lnTo>
                    <a:pt x="468713" y="241078"/>
                  </a:lnTo>
                  <a:lnTo>
                    <a:pt x="429835" y="193557"/>
                  </a:lnTo>
                  <a:lnTo>
                    <a:pt x="386636" y="150358"/>
                  </a:lnTo>
                  <a:lnTo>
                    <a:pt x="339115" y="111480"/>
                  </a:lnTo>
                  <a:lnTo>
                    <a:pt x="287997" y="78359"/>
                  </a:lnTo>
                  <a:lnTo>
                    <a:pt x="233278" y="50281"/>
                  </a:lnTo>
                  <a:lnTo>
                    <a:pt x="175676" y="28681"/>
                  </a:lnTo>
                  <a:lnTo>
                    <a:pt x="116636" y="12841"/>
                  </a:lnTo>
                  <a:lnTo>
                    <a:pt x="56157" y="2760"/>
                  </a:lnTo>
                  <a:lnTo>
                    <a:pt x="0" y="0"/>
                  </a:lnTo>
                  <a:close/>
                </a:path>
              </a:pathLst>
            </a:custGeom>
            <a:solidFill>
              <a:srgbClr val="959595"/>
            </a:solidFill>
          </p:spPr>
          <p:txBody>
            <a:bodyPr wrap="square" lIns="0" tIns="0" rIns="0" bIns="0" rtlCol="0"/>
            <a:lstStyle/>
            <a:p>
              <a:endParaRPr/>
            </a:p>
          </p:txBody>
        </p:sp>
        <p:sp>
          <p:nvSpPr>
            <p:cNvPr id="13" name="object 13"/>
            <p:cNvSpPr/>
            <p:nvPr/>
          </p:nvSpPr>
          <p:spPr>
            <a:xfrm>
              <a:off x="0" y="9769798"/>
              <a:ext cx="576580" cy="517525"/>
            </a:xfrm>
            <a:custGeom>
              <a:avLst/>
              <a:gdLst/>
              <a:ahLst/>
              <a:cxnLst/>
              <a:rect l="l" t="t" r="r" b="b"/>
              <a:pathLst>
                <a:path w="576580" h="517525">
                  <a:moveTo>
                    <a:pt x="0" y="0"/>
                  </a:moveTo>
                  <a:lnTo>
                    <a:pt x="56157" y="2760"/>
                  </a:lnTo>
                  <a:lnTo>
                    <a:pt x="116636" y="12841"/>
                  </a:lnTo>
                  <a:lnTo>
                    <a:pt x="175676" y="28681"/>
                  </a:lnTo>
                  <a:lnTo>
                    <a:pt x="233278" y="50281"/>
                  </a:lnTo>
                  <a:lnTo>
                    <a:pt x="287997" y="78359"/>
                  </a:lnTo>
                  <a:lnTo>
                    <a:pt x="339115" y="111480"/>
                  </a:lnTo>
                  <a:lnTo>
                    <a:pt x="386636" y="150358"/>
                  </a:lnTo>
                  <a:lnTo>
                    <a:pt x="429835" y="193557"/>
                  </a:lnTo>
                  <a:lnTo>
                    <a:pt x="468713" y="241078"/>
                  </a:lnTo>
                  <a:lnTo>
                    <a:pt x="501834" y="292921"/>
                  </a:lnTo>
                  <a:lnTo>
                    <a:pt x="529912" y="346920"/>
                  </a:lnTo>
                  <a:lnTo>
                    <a:pt x="551512" y="404517"/>
                  </a:lnTo>
                  <a:lnTo>
                    <a:pt x="567352" y="463557"/>
                  </a:lnTo>
                  <a:lnTo>
                    <a:pt x="573112" y="493799"/>
                  </a:lnTo>
                  <a:lnTo>
                    <a:pt x="576456" y="517199"/>
                  </a:lnTo>
                </a:path>
              </a:pathLst>
            </a:custGeom>
            <a:ln w="18719">
              <a:solidFill>
                <a:srgbClr val="959595"/>
              </a:solidFill>
            </a:ln>
          </p:spPr>
          <p:txBody>
            <a:bodyPr wrap="square" lIns="0" tIns="0" rIns="0" bIns="0" rtlCol="0"/>
            <a:lstStyle/>
            <a:p>
              <a:endParaRPr/>
            </a:p>
          </p:txBody>
        </p:sp>
      </p:grpSp>
      <p:grpSp>
        <p:nvGrpSpPr>
          <p:cNvPr id="14" name="object 14"/>
          <p:cNvGrpSpPr/>
          <p:nvPr/>
        </p:nvGrpSpPr>
        <p:grpSpPr>
          <a:xfrm>
            <a:off x="328317" y="742289"/>
            <a:ext cx="671195" cy="669290"/>
            <a:chOff x="328317" y="742289"/>
            <a:chExt cx="671195" cy="669290"/>
          </a:xfrm>
        </p:grpSpPr>
        <p:sp>
          <p:nvSpPr>
            <p:cNvPr id="15" name="object 15"/>
            <p:cNvSpPr/>
            <p:nvPr/>
          </p:nvSpPr>
          <p:spPr>
            <a:xfrm>
              <a:off x="337676" y="751675"/>
              <a:ext cx="652780" cy="650240"/>
            </a:xfrm>
            <a:custGeom>
              <a:avLst/>
              <a:gdLst/>
              <a:ahLst/>
              <a:cxnLst/>
              <a:rect l="l" t="t" r="r" b="b"/>
              <a:pathLst>
                <a:path w="652780" h="650240">
                  <a:moveTo>
                    <a:pt x="326101" y="0"/>
                  </a:moveTo>
                  <a:lnTo>
                    <a:pt x="322189" y="44056"/>
                  </a:lnTo>
                  <a:lnTo>
                    <a:pt x="310940" y="87383"/>
                  </a:lnTo>
                  <a:lnTo>
                    <a:pt x="293084" y="129250"/>
                  </a:lnTo>
                  <a:lnTo>
                    <a:pt x="269352" y="168925"/>
                  </a:lnTo>
                  <a:lnTo>
                    <a:pt x="240472" y="205680"/>
                  </a:lnTo>
                  <a:lnTo>
                    <a:pt x="207176" y="238783"/>
                  </a:lnTo>
                  <a:lnTo>
                    <a:pt x="170193" y="267506"/>
                  </a:lnTo>
                  <a:lnTo>
                    <a:pt x="130254" y="291116"/>
                  </a:lnTo>
                  <a:lnTo>
                    <a:pt x="88089" y="308885"/>
                  </a:lnTo>
                  <a:lnTo>
                    <a:pt x="44427" y="320082"/>
                  </a:lnTo>
                  <a:lnTo>
                    <a:pt x="0" y="323977"/>
                  </a:lnTo>
                  <a:lnTo>
                    <a:pt x="44427" y="327905"/>
                  </a:lnTo>
                  <a:lnTo>
                    <a:pt x="88089" y="339198"/>
                  </a:lnTo>
                  <a:lnTo>
                    <a:pt x="130254" y="357116"/>
                  </a:lnTo>
                  <a:lnTo>
                    <a:pt x="170193" y="380917"/>
                  </a:lnTo>
                  <a:lnTo>
                    <a:pt x="207176" y="409863"/>
                  </a:lnTo>
                  <a:lnTo>
                    <a:pt x="240472" y="443213"/>
                  </a:lnTo>
                  <a:lnTo>
                    <a:pt x="269352" y="480227"/>
                  </a:lnTo>
                  <a:lnTo>
                    <a:pt x="293084" y="520165"/>
                  </a:lnTo>
                  <a:lnTo>
                    <a:pt x="310940" y="562288"/>
                  </a:lnTo>
                  <a:lnTo>
                    <a:pt x="322189" y="605854"/>
                  </a:lnTo>
                  <a:lnTo>
                    <a:pt x="326101" y="650125"/>
                  </a:lnTo>
                  <a:lnTo>
                    <a:pt x="329997" y="605854"/>
                  </a:lnTo>
                  <a:lnTo>
                    <a:pt x="341204" y="562288"/>
                  </a:lnTo>
                  <a:lnTo>
                    <a:pt x="359001" y="520165"/>
                  </a:lnTo>
                  <a:lnTo>
                    <a:pt x="382669" y="480227"/>
                  </a:lnTo>
                  <a:lnTo>
                    <a:pt x="411487" y="443213"/>
                  </a:lnTo>
                  <a:lnTo>
                    <a:pt x="444735" y="409863"/>
                  </a:lnTo>
                  <a:lnTo>
                    <a:pt x="481692" y="380917"/>
                  </a:lnTo>
                  <a:lnTo>
                    <a:pt x="521638" y="357116"/>
                  </a:lnTo>
                  <a:lnTo>
                    <a:pt x="563852" y="339198"/>
                  </a:lnTo>
                  <a:lnTo>
                    <a:pt x="607614" y="327905"/>
                  </a:lnTo>
                  <a:lnTo>
                    <a:pt x="652204" y="323977"/>
                  </a:lnTo>
                  <a:lnTo>
                    <a:pt x="607614" y="320082"/>
                  </a:lnTo>
                  <a:lnTo>
                    <a:pt x="563852" y="308885"/>
                  </a:lnTo>
                  <a:lnTo>
                    <a:pt x="521638" y="291116"/>
                  </a:lnTo>
                  <a:lnTo>
                    <a:pt x="481692" y="267506"/>
                  </a:lnTo>
                  <a:lnTo>
                    <a:pt x="444735" y="238783"/>
                  </a:lnTo>
                  <a:lnTo>
                    <a:pt x="411487" y="205680"/>
                  </a:lnTo>
                  <a:lnTo>
                    <a:pt x="382669" y="168925"/>
                  </a:lnTo>
                  <a:lnTo>
                    <a:pt x="359001" y="129250"/>
                  </a:lnTo>
                  <a:lnTo>
                    <a:pt x="341204" y="87383"/>
                  </a:lnTo>
                  <a:lnTo>
                    <a:pt x="329997" y="44056"/>
                  </a:lnTo>
                  <a:lnTo>
                    <a:pt x="326101" y="0"/>
                  </a:lnTo>
                  <a:close/>
                </a:path>
              </a:pathLst>
            </a:custGeom>
            <a:solidFill>
              <a:srgbClr val="36D636"/>
            </a:solidFill>
          </p:spPr>
          <p:txBody>
            <a:bodyPr wrap="square" lIns="0" tIns="0" rIns="0" bIns="0" rtlCol="0"/>
            <a:lstStyle/>
            <a:p>
              <a:endParaRPr/>
            </a:p>
          </p:txBody>
        </p:sp>
        <p:sp>
          <p:nvSpPr>
            <p:cNvPr id="16" name="object 16"/>
            <p:cNvSpPr/>
            <p:nvPr/>
          </p:nvSpPr>
          <p:spPr>
            <a:xfrm>
              <a:off x="337676" y="751648"/>
              <a:ext cx="652780" cy="650240"/>
            </a:xfrm>
            <a:custGeom>
              <a:avLst/>
              <a:gdLst/>
              <a:ahLst/>
              <a:cxnLst/>
              <a:rect l="l" t="t" r="r" b="b"/>
              <a:pathLst>
                <a:path w="652780" h="650240">
                  <a:moveTo>
                    <a:pt x="0" y="323983"/>
                  </a:moveTo>
                  <a:lnTo>
                    <a:pt x="44427" y="320088"/>
                  </a:lnTo>
                  <a:lnTo>
                    <a:pt x="88089" y="308891"/>
                  </a:lnTo>
                  <a:lnTo>
                    <a:pt x="130254" y="291121"/>
                  </a:lnTo>
                  <a:lnTo>
                    <a:pt x="170193" y="267510"/>
                  </a:lnTo>
                  <a:lnTo>
                    <a:pt x="207176" y="238786"/>
                  </a:lnTo>
                  <a:lnTo>
                    <a:pt x="240472" y="205682"/>
                  </a:lnTo>
                  <a:lnTo>
                    <a:pt x="269352" y="168926"/>
                  </a:lnTo>
                  <a:lnTo>
                    <a:pt x="293085" y="129249"/>
                  </a:lnTo>
                  <a:lnTo>
                    <a:pt x="310941" y="87383"/>
                  </a:lnTo>
                  <a:lnTo>
                    <a:pt x="322190" y="44056"/>
                  </a:lnTo>
                  <a:lnTo>
                    <a:pt x="326102" y="0"/>
                  </a:lnTo>
                  <a:lnTo>
                    <a:pt x="329997" y="44056"/>
                  </a:lnTo>
                  <a:lnTo>
                    <a:pt x="341204" y="87383"/>
                  </a:lnTo>
                  <a:lnTo>
                    <a:pt x="359002" y="129249"/>
                  </a:lnTo>
                  <a:lnTo>
                    <a:pt x="382670" y="168926"/>
                  </a:lnTo>
                  <a:lnTo>
                    <a:pt x="411488" y="205682"/>
                  </a:lnTo>
                  <a:lnTo>
                    <a:pt x="444735" y="238786"/>
                  </a:lnTo>
                  <a:lnTo>
                    <a:pt x="481692" y="267510"/>
                  </a:lnTo>
                  <a:lnTo>
                    <a:pt x="521638" y="291121"/>
                  </a:lnTo>
                  <a:lnTo>
                    <a:pt x="563852" y="308891"/>
                  </a:lnTo>
                  <a:lnTo>
                    <a:pt x="607614" y="320088"/>
                  </a:lnTo>
                  <a:lnTo>
                    <a:pt x="652204" y="323983"/>
                  </a:lnTo>
                  <a:lnTo>
                    <a:pt x="607614" y="327912"/>
                  </a:lnTo>
                  <a:lnTo>
                    <a:pt x="563852" y="339204"/>
                  </a:lnTo>
                  <a:lnTo>
                    <a:pt x="521638" y="357120"/>
                  </a:lnTo>
                  <a:lnTo>
                    <a:pt x="481692" y="380919"/>
                  </a:lnTo>
                  <a:lnTo>
                    <a:pt x="444735" y="409863"/>
                  </a:lnTo>
                  <a:lnTo>
                    <a:pt x="411488" y="443210"/>
                  </a:lnTo>
                  <a:lnTo>
                    <a:pt x="382670" y="480222"/>
                  </a:lnTo>
                  <a:lnTo>
                    <a:pt x="359002" y="520158"/>
                  </a:lnTo>
                  <a:lnTo>
                    <a:pt x="341204" y="562279"/>
                  </a:lnTo>
                  <a:lnTo>
                    <a:pt x="329997" y="605844"/>
                  </a:lnTo>
                  <a:lnTo>
                    <a:pt x="326102" y="650113"/>
                  </a:lnTo>
                  <a:lnTo>
                    <a:pt x="322190" y="605844"/>
                  </a:lnTo>
                  <a:lnTo>
                    <a:pt x="310941" y="562279"/>
                  </a:lnTo>
                  <a:lnTo>
                    <a:pt x="293085" y="520158"/>
                  </a:lnTo>
                  <a:lnTo>
                    <a:pt x="269352" y="480222"/>
                  </a:lnTo>
                  <a:lnTo>
                    <a:pt x="240472" y="443210"/>
                  </a:lnTo>
                  <a:lnTo>
                    <a:pt x="207176" y="409863"/>
                  </a:lnTo>
                  <a:lnTo>
                    <a:pt x="170193" y="380919"/>
                  </a:lnTo>
                  <a:lnTo>
                    <a:pt x="130254" y="357120"/>
                  </a:lnTo>
                  <a:lnTo>
                    <a:pt x="88089" y="339204"/>
                  </a:lnTo>
                  <a:lnTo>
                    <a:pt x="44427" y="327912"/>
                  </a:lnTo>
                  <a:lnTo>
                    <a:pt x="0" y="323983"/>
                  </a:lnTo>
                  <a:close/>
                </a:path>
              </a:pathLst>
            </a:custGeom>
            <a:ln w="18717">
              <a:solidFill>
                <a:srgbClr val="36D636"/>
              </a:solidFill>
            </a:ln>
          </p:spPr>
          <p:txBody>
            <a:bodyPr wrap="square" lIns="0" tIns="0" rIns="0" bIns="0" rtlCol="0"/>
            <a:lstStyle/>
            <a:p>
              <a:endParaRPr/>
            </a:p>
          </p:txBody>
        </p:sp>
      </p:grpSp>
      <p:sp>
        <p:nvSpPr>
          <p:cNvPr id="22" name="TextBox 21">
            <a:extLst>
              <a:ext uri="{FF2B5EF4-FFF2-40B4-BE49-F238E27FC236}">
                <a16:creationId xmlns:a16="http://schemas.microsoft.com/office/drawing/2014/main" id="{D8E1D7BE-DBF8-2011-44C1-C28A642AE091}"/>
              </a:ext>
            </a:extLst>
          </p:cNvPr>
          <p:cNvSpPr txBox="1"/>
          <p:nvPr/>
        </p:nvSpPr>
        <p:spPr>
          <a:xfrm>
            <a:off x="1301750" y="1227513"/>
            <a:ext cx="15621000" cy="8094524"/>
          </a:xfrm>
          <a:prstGeom prst="rect">
            <a:avLst/>
          </a:prstGeom>
          <a:noFill/>
        </p:spPr>
        <p:txBody>
          <a:bodyPr wrap="square">
            <a:spAutoFit/>
          </a:bodyPr>
          <a:lstStyle/>
          <a:p>
            <a:pPr marL="285750" indent="-285750">
              <a:buFont typeface="Wingdings" panose="05000000000000000000" pitchFamily="2" charset="2"/>
              <a:buChar char="Ø"/>
            </a:pPr>
            <a:r>
              <a:rPr lang="en-US" sz="2600" dirty="0"/>
              <a:t>The First-In-First-Out (FIFO) page replacement algorithm is one of the simplest and earliest methods used in operating systems for memory management. </a:t>
            </a:r>
          </a:p>
          <a:p>
            <a:endParaRPr lang="en-US" sz="2600" dirty="0"/>
          </a:p>
          <a:p>
            <a:pPr marL="285750" indent="-285750">
              <a:buFont typeface="Wingdings" panose="05000000000000000000" pitchFamily="2" charset="2"/>
              <a:buChar char="Ø"/>
            </a:pPr>
            <a:r>
              <a:rPr lang="en-US" sz="2600" dirty="0"/>
              <a:t>It operates on the principle that the oldest page in memory will be the first to be replaced when a new page needs to be loaded. FIFO uses a queue to keep track of the order in which pages are loaded into memory. The page that has been in memory the longest is at the front of the queue, while the newest page is at the back.</a:t>
            </a:r>
          </a:p>
          <a:p>
            <a:endParaRPr lang="en-US" sz="2600" dirty="0"/>
          </a:p>
          <a:p>
            <a:pPr marL="285750" indent="-285750">
              <a:buFont typeface="Wingdings" panose="05000000000000000000" pitchFamily="2" charset="2"/>
              <a:buChar char="Ø"/>
            </a:pPr>
            <a:r>
              <a:rPr lang="en-US" sz="2600" dirty="0"/>
              <a:t>When a page fault occurs and a new page must be loaded into memory, the page at the front of the queue is removed, and the new page is added to the back of the queue. </a:t>
            </a:r>
          </a:p>
          <a:p>
            <a:pPr marL="285750" indent="-285750">
              <a:buFont typeface="Wingdings" panose="05000000000000000000" pitchFamily="2" charset="2"/>
              <a:buChar char="Ø"/>
            </a:pPr>
            <a:endParaRPr lang="en-US" sz="2600" dirty="0"/>
          </a:p>
          <a:p>
            <a:pPr marL="285750" indent="-285750">
              <a:buFont typeface="Wingdings" panose="05000000000000000000" pitchFamily="2" charset="2"/>
              <a:buChar char="Ø"/>
            </a:pPr>
            <a:r>
              <a:rPr lang="en-US" sz="2600" dirty="0"/>
              <a:t>FIFO does not consider the frequency or recency of page usage, which can lead to suboptimal performance. Frequently used pages might be replaced while less-used pages remain in memory.</a:t>
            </a:r>
          </a:p>
          <a:p>
            <a:endParaRPr lang="en-US" sz="2600" dirty="0"/>
          </a:p>
          <a:p>
            <a:pPr marL="285750" indent="-285750">
              <a:buFont typeface="Wingdings" panose="05000000000000000000" pitchFamily="2" charset="2"/>
              <a:buChar char="Ø"/>
            </a:pPr>
            <a:r>
              <a:rPr lang="en-US" sz="2600" dirty="0"/>
              <a:t>Despite its simplicity, FIFO is generally less efficient compared to more advanced algorithms like Least Recently Used (LRU) or the Optimal Page Replacement algorithm (OPT). </a:t>
            </a:r>
          </a:p>
          <a:p>
            <a:endParaRPr lang="en-US" sz="2600" dirty="0"/>
          </a:p>
          <a:p>
            <a:pPr marL="285750" indent="-285750">
              <a:buFont typeface="Wingdings" panose="05000000000000000000" pitchFamily="2" charset="2"/>
              <a:buChar char="Ø"/>
            </a:pPr>
            <a:r>
              <a:rPr lang="en-US" sz="2600" dirty="0"/>
              <a:t>LRU considers the recency of page usage, and OPT, though impractical for actual implementation, theoretically provides the best performance by replacing the page that will not be used for the longest period. </a:t>
            </a:r>
            <a:endParaRPr lang="en-IN" sz="2600" dirty="0"/>
          </a:p>
        </p:txBody>
      </p:sp>
      <p:sp>
        <p:nvSpPr>
          <p:cNvPr id="19" name="Title 18">
            <a:extLst>
              <a:ext uri="{FF2B5EF4-FFF2-40B4-BE49-F238E27FC236}">
                <a16:creationId xmlns:a16="http://schemas.microsoft.com/office/drawing/2014/main" id="{5D81D5D3-3B96-76E8-C3EA-20D77EABEC85}"/>
              </a:ext>
            </a:extLst>
          </p:cNvPr>
          <p:cNvSpPr>
            <a:spLocks noGrp="1"/>
          </p:cNvSpPr>
          <p:nvPr>
            <p:ph type="title"/>
          </p:nvPr>
        </p:nvSpPr>
        <p:spPr>
          <a:xfrm>
            <a:off x="2597150" y="307670"/>
            <a:ext cx="9900157" cy="882650"/>
          </a:xfrm>
        </p:spPr>
        <p:txBody>
          <a:bodyPr/>
          <a:lstStyle/>
          <a:p>
            <a:r>
              <a:rPr lang="en-IN" dirty="0">
                <a:solidFill>
                  <a:srgbClr val="FF0000"/>
                </a:solidFill>
              </a:rPr>
              <a:t>FIFO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37259" y="-9360"/>
            <a:ext cx="1460050" cy="2231931"/>
          </a:xfrm>
          <a:prstGeom prst="rect">
            <a:avLst/>
          </a:prstGeom>
        </p:spPr>
      </p:pic>
      <p:grpSp>
        <p:nvGrpSpPr>
          <p:cNvPr id="3" name="object 3"/>
          <p:cNvGrpSpPr/>
          <p:nvPr/>
        </p:nvGrpSpPr>
        <p:grpSpPr>
          <a:xfrm>
            <a:off x="0" y="9223145"/>
            <a:ext cx="2191385" cy="1064260"/>
            <a:chOff x="0" y="9223145"/>
            <a:chExt cx="2191385" cy="1064260"/>
          </a:xfrm>
        </p:grpSpPr>
        <p:sp>
          <p:nvSpPr>
            <p:cNvPr id="4" name="object 4"/>
            <p:cNvSpPr/>
            <p:nvPr/>
          </p:nvSpPr>
          <p:spPr>
            <a:xfrm>
              <a:off x="0" y="9223145"/>
              <a:ext cx="2191385" cy="1064260"/>
            </a:xfrm>
            <a:custGeom>
              <a:avLst/>
              <a:gdLst/>
              <a:ahLst/>
              <a:cxnLst/>
              <a:rect l="l" t="t" r="r" b="b"/>
              <a:pathLst>
                <a:path w="2191385" h="1064259">
                  <a:moveTo>
                    <a:pt x="531315" y="583172"/>
                  </a:moveTo>
                  <a:lnTo>
                    <a:pt x="501074" y="583172"/>
                  </a:lnTo>
                  <a:lnTo>
                    <a:pt x="501074" y="1063852"/>
                  </a:lnTo>
                  <a:lnTo>
                    <a:pt x="531315" y="1063852"/>
                  </a:lnTo>
                  <a:lnTo>
                    <a:pt x="531315" y="583172"/>
                  </a:lnTo>
                  <a:close/>
                </a:path>
                <a:path w="2191385" h="1064259">
                  <a:moveTo>
                    <a:pt x="1085706" y="583172"/>
                  </a:moveTo>
                  <a:lnTo>
                    <a:pt x="1055469" y="583172"/>
                  </a:lnTo>
                  <a:lnTo>
                    <a:pt x="1055469" y="1063852"/>
                  </a:lnTo>
                  <a:lnTo>
                    <a:pt x="1085706" y="1063852"/>
                  </a:lnTo>
                  <a:lnTo>
                    <a:pt x="1085706" y="583172"/>
                  </a:lnTo>
                  <a:close/>
                </a:path>
                <a:path w="2191385" h="1064259">
                  <a:moveTo>
                    <a:pt x="1638655" y="583172"/>
                  </a:moveTo>
                  <a:lnTo>
                    <a:pt x="1608416" y="583172"/>
                  </a:lnTo>
                  <a:lnTo>
                    <a:pt x="1608416" y="1063852"/>
                  </a:lnTo>
                  <a:lnTo>
                    <a:pt x="1638655" y="1063852"/>
                  </a:lnTo>
                  <a:lnTo>
                    <a:pt x="1638655" y="583172"/>
                  </a:lnTo>
                  <a:close/>
                </a:path>
                <a:path w="2191385" h="1064259">
                  <a:moveTo>
                    <a:pt x="1680364" y="41761"/>
                  </a:moveTo>
                  <a:lnTo>
                    <a:pt x="1638655" y="41761"/>
                  </a:lnTo>
                  <a:lnTo>
                    <a:pt x="2149855" y="554374"/>
                  </a:lnTo>
                  <a:lnTo>
                    <a:pt x="0" y="554374"/>
                  </a:lnTo>
                  <a:lnTo>
                    <a:pt x="0" y="583172"/>
                  </a:lnTo>
                  <a:lnTo>
                    <a:pt x="2162809" y="583172"/>
                  </a:lnTo>
                  <a:lnTo>
                    <a:pt x="2162809" y="1063852"/>
                  </a:lnTo>
                  <a:lnTo>
                    <a:pt x="2191143" y="1063852"/>
                  </a:lnTo>
                  <a:lnTo>
                    <a:pt x="2191143" y="553178"/>
                  </a:lnTo>
                  <a:lnTo>
                    <a:pt x="1680364" y="41761"/>
                  </a:lnTo>
                  <a:close/>
                </a:path>
                <a:path w="2191385" h="1064259">
                  <a:moveTo>
                    <a:pt x="531315" y="0"/>
                  </a:moveTo>
                  <a:lnTo>
                    <a:pt x="0" y="0"/>
                  </a:lnTo>
                  <a:lnTo>
                    <a:pt x="0" y="30241"/>
                  </a:lnTo>
                  <a:lnTo>
                    <a:pt x="501074" y="30241"/>
                  </a:lnTo>
                  <a:lnTo>
                    <a:pt x="501074" y="554374"/>
                  </a:lnTo>
                  <a:lnTo>
                    <a:pt x="531315" y="554374"/>
                  </a:lnTo>
                  <a:lnTo>
                    <a:pt x="531315" y="0"/>
                  </a:lnTo>
                  <a:close/>
                </a:path>
                <a:path w="2191385" h="1064259">
                  <a:moveTo>
                    <a:pt x="1638655" y="0"/>
                  </a:moveTo>
                  <a:lnTo>
                    <a:pt x="1055469" y="0"/>
                  </a:lnTo>
                  <a:lnTo>
                    <a:pt x="1055469" y="554374"/>
                  </a:lnTo>
                  <a:lnTo>
                    <a:pt x="1085706" y="554374"/>
                  </a:lnTo>
                  <a:lnTo>
                    <a:pt x="1085706" y="30241"/>
                  </a:lnTo>
                  <a:lnTo>
                    <a:pt x="1668858" y="30241"/>
                  </a:lnTo>
                  <a:lnTo>
                    <a:pt x="1638655" y="0"/>
                  </a:lnTo>
                  <a:close/>
                </a:path>
                <a:path w="2191385" h="1064259">
                  <a:moveTo>
                    <a:pt x="1668858" y="30241"/>
                  </a:moveTo>
                  <a:lnTo>
                    <a:pt x="1608416" y="30241"/>
                  </a:lnTo>
                  <a:lnTo>
                    <a:pt x="1608416" y="554374"/>
                  </a:lnTo>
                  <a:lnTo>
                    <a:pt x="1638655" y="554374"/>
                  </a:lnTo>
                  <a:lnTo>
                    <a:pt x="1638655" y="41761"/>
                  </a:lnTo>
                  <a:lnTo>
                    <a:pt x="1680364" y="41761"/>
                  </a:lnTo>
                  <a:lnTo>
                    <a:pt x="1668858" y="30241"/>
                  </a:lnTo>
                  <a:close/>
                </a:path>
              </a:pathLst>
            </a:custGeom>
            <a:solidFill>
              <a:srgbClr val="36D636"/>
            </a:solidFill>
          </p:spPr>
          <p:txBody>
            <a:bodyPr wrap="square" lIns="0" tIns="0" rIns="0" bIns="0" rtlCol="0"/>
            <a:lstStyle/>
            <a:p>
              <a:endParaRPr/>
            </a:p>
          </p:txBody>
        </p:sp>
        <p:sp>
          <p:nvSpPr>
            <p:cNvPr id="5" name="object 5"/>
            <p:cNvSpPr/>
            <p:nvPr/>
          </p:nvSpPr>
          <p:spPr>
            <a:xfrm>
              <a:off x="1182185" y="9899191"/>
              <a:ext cx="304165" cy="304165"/>
            </a:xfrm>
            <a:custGeom>
              <a:avLst/>
              <a:gdLst/>
              <a:ahLst/>
              <a:cxnLst/>
              <a:rect l="l" t="t" r="r" b="b"/>
              <a:pathLst>
                <a:path w="304165" h="304165">
                  <a:moveTo>
                    <a:pt x="159835" y="0"/>
                  </a:moveTo>
                  <a:lnTo>
                    <a:pt x="143998" y="0"/>
                  </a:lnTo>
                  <a:lnTo>
                    <a:pt x="136074" y="723"/>
                  </a:lnTo>
                  <a:lnTo>
                    <a:pt x="97199" y="10081"/>
                  </a:lnTo>
                  <a:lnTo>
                    <a:pt x="62637" y="28803"/>
                  </a:lnTo>
                  <a:lnTo>
                    <a:pt x="33839" y="56158"/>
                  </a:lnTo>
                  <a:lnTo>
                    <a:pt x="12959" y="89996"/>
                  </a:lnTo>
                  <a:lnTo>
                    <a:pt x="720" y="136074"/>
                  </a:lnTo>
                  <a:lnTo>
                    <a:pt x="0" y="143996"/>
                  </a:lnTo>
                  <a:lnTo>
                    <a:pt x="0" y="151913"/>
                  </a:lnTo>
                  <a:lnTo>
                    <a:pt x="720" y="151913"/>
                  </a:lnTo>
                  <a:lnTo>
                    <a:pt x="720" y="159837"/>
                  </a:lnTo>
                  <a:lnTo>
                    <a:pt x="7918" y="198710"/>
                  </a:lnTo>
                  <a:lnTo>
                    <a:pt x="10800" y="205913"/>
                  </a:lnTo>
                  <a:lnTo>
                    <a:pt x="13677" y="213831"/>
                  </a:lnTo>
                  <a:lnTo>
                    <a:pt x="34557" y="246950"/>
                  </a:lnTo>
                  <a:lnTo>
                    <a:pt x="39598" y="253429"/>
                  </a:lnTo>
                  <a:lnTo>
                    <a:pt x="44639" y="259189"/>
                  </a:lnTo>
                  <a:lnTo>
                    <a:pt x="50398" y="264229"/>
                  </a:lnTo>
                  <a:lnTo>
                    <a:pt x="56878" y="269989"/>
                  </a:lnTo>
                  <a:lnTo>
                    <a:pt x="62637" y="274310"/>
                  </a:lnTo>
                  <a:lnTo>
                    <a:pt x="69841" y="279350"/>
                  </a:lnTo>
                  <a:lnTo>
                    <a:pt x="76319" y="282947"/>
                  </a:lnTo>
                  <a:lnTo>
                    <a:pt x="83517" y="287268"/>
                  </a:lnTo>
                  <a:lnTo>
                    <a:pt x="90722" y="290150"/>
                  </a:lnTo>
                  <a:lnTo>
                    <a:pt x="97923" y="293747"/>
                  </a:lnTo>
                  <a:lnTo>
                    <a:pt x="105124" y="295910"/>
                  </a:lnTo>
                  <a:lnTo>
                    <a:pt x="113036" y="298787"/>
                  </a:lnTo>
                  <a:lnTo>
                    <a:pt x="120237" y="300226"/>
                  </a:lnTo>
                  <a:lnTo>
                    <a:pt x="136074" y="303108"/>
                  </a:lnTo>
                  <a:lnTo>
                    <a:pt x="143998" y="303827"/>
                  </a:lnTo>
                  <a:lnTo>
                    <a:pt x="151923" y="303827"/>
                  </a:lnTo>
                  <a:lnTo>
                    <a:pt x="151923" y="303108"/>
                  </a:lnTo>
                  <a:lnTo>
                    <a:pt x="159835" y="303108"/>
                  </a:lnTo>
                  <a:lnTo>
                    <a:pt x="198710" y="295910"/>
                  </a:lnTo>
                  <a:lnTo>
                    <a:pt x="205924" y="293027"/>
                  </a:lnTo>
                  <a:lnTo>
                    <a:pt x="213836" y="290150"/>
                  </a:lnTo>
                  <a:lnTo>
                    <a:pt x="246957" y="269269"/>
                  </a:lnTo>
                  <a:lnTo>
                    <a:pt x="253434" y="264229"/>
                  </a:lnTo>
                  <a:lnTo>
                    <a:pt x="259200" y="259189"/>
                  </a:lnTo>
                  <a:lnTo>
                    <a:pt x="264229" y="253429"/>
                  </a:lnTo>
                  <a:lnTo>
                    <a:pt x="269995" y="246950"/>
                  </a:lnTo>
                  <a:lnTo>
                    <a:pt x="274313" y="241190"/>
                  </a:lnTo>
                  <a:lnTo>
                    <a:pt x="279355" y="233992"/>
                  </a:lnTo>
                  <a:lnTo>
                    <a:pt x="282962" y="227514"/>
                  </a:lnTo>
                  <a:lnTo>
                    <a:pt x="287267" y="220310"/>
                  </a:lnTo>
                  <a:lnTo>
                    <a:pt x="290150" y="213112"/>
                  </a:lnTo>
                  <a:lnTo>
                    <a:pt x="293757" y="205913"/>
                  </a:lnTo>
                  <a:lnTo>
                    <a:pt x="295916" y="198710"/>
                  </a:lnTo>
                  <a:lnTo>
                    <a:pt x="298799" y="190793"/>
                  </a:lnTo>
                  <a:lnTo>
                    <a:pt x="300234" y="183595"/>
                  </a:lnTo>
                  <a:lnTo>
                    <a:pt x="303117" y="167754"/>
                  </a:lnTo>
                  <a:lnTo>
                    <a:pt x="303828" y="159837"/>
                  </a:lnTo>
                  <a:lnTo>
                    <a:pt x="303828" y="151913"/>
                  </a:lnTo>
                  <a:lnTo>
                    <a:pt x="303828" y="143996"/>
                  </a:lnTo>
                  <a:lnTo>
                    <a:pt x="296640" y="105117"/>
                  </a:lnTo>
                  <a:lnTo>
                    <a:pt x="275037" y="62636"/>
                  </a:lnTo>
                  <a:lnTo>
                    <a:pt x="247681" y="33839"/>
                  </a:lnTo>
                  <a:lnTo>
                    <a:pt x="213836" y="12962"/>
                  </a:lnTo>
                  <a:lnTo>
                    <a:pt x="167760" y="723"/>
                  </a:lnTo>
                  <a:lnTo>
                    <a:pt x="159835" y="0"/>
                  </a:lnTo>
                  <a:close/>
                </a:path>
              </a:pathLst>
            </a:custGeom>
            <a:solidFill>
              <a:srgbClr val="959595"/>
            </a:solidFill>
          </p:spPr>
          <p:txBody>
            <a:bodyPr wrap="square" lIns="0" tIns="0" rIns="0" bIns="0" rtlCol="0"/>
            <a:lstStyle/>
            <a:p>
              <a:endParaRPr/>
            </a:p>
          </p:txBody>
        </p:sp>
        <p:sp>
          <p:nvSpPr>
            <p:cNvPr id="6" name="object 6"/>
            <p:cNvSpPr/>
            <p:nvPr/>
          </p:nvSpPr>
          <p:spPr>
            <a:xfrm>
              <a:off x="1182190" y="9899192"/>
              <a:ext cx="304165" cy="304165"/>
            </a:xfrm>
            <a:custGeom>
              <a:avLst/>
              <a:gdLst/>
              <a:ahLst/>
              <a:cxnLst/>
              <a:rect l="l" t="t" r="r" b="b"/>
              <a:pathLst>
                <a:path w="304165" h="304165">
                  <a:moveTo>
                    <a:pt x="303828" y="151913"/>
                  </a:moveTo>
                  <a:lnTo>
                    <a:pt x="303828" y="143996"/>
                  </a:lnTo>
                  <a:lnTo>
                    <a:pt x="303116" y="136073"/>
                  </a:lnTo>
                  <a:lnTo>
                    <a:pt x="301681" y="128156"/>
                  </a:lnTo>
                  <a:lnTo>
                    <a:pt x="300233" y="120237"/>
                  </a:lnTo>
                  <a:lnTo>
                    <a:pt x="298798" y="112315"/>
                  </a:lnTo>
                  <a:lnTo>
                    <a:pt x="283672" y="75599"/>
                  </a:lnTo>
                  <a:lnTo>
                    <a:pt x="279354" y="69121"/>
                  </a:lnTo>
                  <a:lnTo>
                    <a:pt x="275036" y="62636"/>
                  </a:lnTo>
                  <a:lnTo>
                    <a:pt x="247680" y="33838"/>
                  </a:lnTo>
                  <a:lnTo>
                    <a:pt x="213834" y="12962"/>
                  </a:lnTo>
                  <a:lnTo>
                    <a:pt x="183594" y="3601"/>
                  </a:lnTo>
                  <a:lnTo>
                    <a:pt x="175682" y="2162"/>
                  </a:lnTo>
                  <a:lnTo>
                    <a:pt x="167757" y="723"/>
                  </a:lnTo>
                  <a:lnTo>
                    <a:pt x="159832" y="0"/>
                  </a:lnTo>
                  <a:lnTo>
                    <a:pt x="151920" y="0"/>
                  </a:lnTo>
                  <a:lnTo>
                    <a:pt x="143995" y="0"/>
                  </a:lnTo>
                  <a:lnTo>
                    <a:pt x="136083" y="723"/>
                  </a:lnTo>
                  <a:lnTo>
                    <a:pt x="128158" y="2162"/>
                  </a:lnTo>
                  <a:lnTo>
                    <a:pt x="120233" y="3601"/>
                  </a:lnTo>
                  <a:lnTo>
                    <a:pt x="82798" y="16559"/>
                  </a:lnTo>
                  <a:lnTo>
                    <a:pt x="69121" y="24482"/>
                  </a:lnTo>
                  <a:lnTo>
                    <a:pt x="62637" y="28803"/>
                  </a:lnTo>
                  <a:lnTo>
                    <a:pt x="56157" y="33838"/>
                  </a:lnTo>
                  <a:lnTo>
                    <a:pt x="50398" y="38879"/>
                  </a:lnTo>
                  <a:lnTo>
                    <a:pt x="44638" y="44638"/>
                  </a:lnTo>
                  <a:lnTo>
                    <a:pt x="38879" y="50397"/>
                  </a:lnTo>
                  <a:lnTo>
                    <a:pt x="16559" y="82797"/>
                  </a:lnTo>
                  <a:lnTo>
                    <a:pt x="3601" y="120237"/>
                  </a:lnTo>
                  <a:lnTo>
                    <a:pt x="2157" y="128156"/>
                  </a:lnTo>
                  <a:lnTo>
                    <a:pt x="720" y="136073"/>
                  </a:lnTo>
                  <a:lnTo>
                    <a:pt x="0" y="143996"/>
                  </a:lnTo>
                  <a:lnTo>
                    <a:pt x="0" y="151913"/>
                  </a:lnTo>
                  <a:lnTo>
                    <a:pt x="720" y="151913"/>
                  </a:lnTo>
                  <a:lnTo>
                    <a:pt x="720" y="159835"/>
                  </a:lnTo>
                  <a:lnTo>
                    <a:pt x="7917" y="198709"/>
                  </a:lnTo>
                  <a:lnTo>
                    <a:pt x="10800" y="205913"/>
                  </a:lnTo>
                  <a:lnTo>
                    <a:pt x="13678" y="213831"/>
                  </a:lnTo>
                  <a:lnTo>
                    <a:pt x="34558" y="246949"/>
                  </a:lnTo>
                  <a:lnTo>
                    <a:pt x="39598" y="253429"/>
                  </a:lnTo>
                  <a:lnTo>
                    <a:pt x="44638" y="259188"/>
                  </a:lnTo>
                  <a:lnTo>
                    <a:pt x="50398" y="264229"/>
                  </a:lnTo>
                  <a:lnTo>
                    <a:pt x="56878" y="269988"/>
                  </a:lnTo>
                  <a:lnTo>
                    <a:pt x="62637" y="274309"/>
                  </a:lnTo>
                  <a:lnTo>
                    <a:pt x="69839" y="279350"/>
                  </a:lnTo>
                  <a:lnTo>
                    <a:pt x="76319" y="282946"/>
                  </a:lnTo>
                  <a:lnTo>
                    <a:pt x="83518" y="287267"/>
                  </a:lnTo>
                  <a:lnTo>
                    <a:pt x="90717" y="290150"/>
                  </a:lnTo>
                  <a:lnTo>
                    <a:pt x="97918" y="293746"/>
                  </a:lnTo>
                  <a:lnTo>
                    <a:pt x="105120" y="295909"/>
                  </a:lnTo>
                  <a:lnTo>
                    <a:pt x="143995" y="303827"/>
                  </a:lnTo>
                  <a:lnTo>
                    <a:pt x="151920" y="303827"/>
                  </a:lnTo>
                  <a:lnTo>
                    <a:pt x="151920" y="303108"/>
                  </a:lnTo>
                  <a:lnTo>
                    <a:pt x="159832" y="303108"/>
                  </a:lnTo>
                  <a:lnTo>
                    <a:pt x="167757" y="302388"/>
                  </a:lnTo>
                  <a:lnTo>
                    <a:pt x="175682" y="300945"/>
                  </a:lnTo>
                  <a:lnTo>
                    <a:pt x="183594" y="299506"/>
                  </a:lnTo>
                  <a:lnTo>
                    <a:pt x="190795" y="298067"/>
                  </a:lnTo>
                  <a:lnTo>
                    <a:pt x="198720" y="295909"/>
                  </a:lnTo>
                  <a:lnTo>
                    <a:pt x="205921" y="293027"/>
                  </a:lnTo>
                  <a:lnTo>
                    <a:pt x="213834" y="290150"/>
                  </a:lnTo>
                  <a:lnTo>
                    <a:pt x="246956" y="269269"/>
                  </a:lnTo>
                  <a:lnTo>
                    <a:pt x="253433" y="264229"/>
                  </a:lnTo>
                  <a:lnTo>
                    <a:pt x="259199" y="259188"/>
                  </a:lnTo>
                  <a:lnTo>
                    <a:pt x="264241" y="253429"/>
                  </a:lnTo>
                  <a:lnTo>
                    <a:pt x="269994" y="246949"/>
                  </a:lnTo>
                  <a:lnTo>
                    <a:pt x="274312" y="241190"/>
                  </a:lnTo>
                  <a:lnTo>
                    <a:pt x="279354" y="233992"/>
                  </a:lnTo>
                  <a:lnTo>
                    <a:pt x="282961" y="227512"/>
                  </a:lnTo>
                  <a:lnTo>
                    <a:pt x="287279" y="220309"/>
                  </a:lnTo>
                  <a:lnTo>
                    <a:pt x="290162" y="213111"/>
                  </a:lnTo>
                  <a:lnTo>
                    <a:pt x="293756" y="205913"/>
                  </a:lnTo>
                  <a:lnTo>
                    <a:pt x="295915" y="198709"/>
                  </a:lnTo>
                  <a:lnTo>
                    <a:pt x="303828" y="159835"/>
                  </a:lnTo>
                  <a:lnTo>
                    <a:pt x="303828" y="151913"/>
                  </a:lnTo>
                  <a:close/>
                </a:path>
              </a:pathLst>
            </a:custGeom>
            <a:ln w="18719">
              <a:solidFill>
                <a:srgbClr val="959595"/>
              </a:solidFill>
            </a:ln>
          </p:spPr>
          <p:txBody>
            <a:bodyPr wrap="square" lIns="0" tIns="0" rIns="0" bIns="0" rtlCol="0"/>
            <a:lstStyle/>
            <a:p>
              <a:endParaRPr/>
            </a:p>
          </p:txBody>
        </p:sp>
      </p:grpSp>
      <p:grpSp>
        <p:nvGrpSpPr>
          <p:cNvPr id="7" name="object 7"/>
          <p:cNvGrpSpPr/>
          <p:nvPr/>
        </p:nvGrpSpPr>
        <p:grpSpPr>
          <a:xfrm>
            <a:off x="8634276" y="8106477"/>
            <a:ext cx="1019175" cy="1016635"/>
            <a:chOff x="8634276" y="8106477"/>
            <a:chExt cx="1019175" cy="1016635"/>
          </a:xfrm>
        </p:grpSpPr>
        <p:sp>
          <p:nvSpPr>
            <p:cNvPr id="8" name="object 8"/>
            <p:cNvSpPr/>
            <p:nvPr/>
          </p:nvSpPr>
          <p:spPr>
            <a:xfrm>
              <a:off x="8643594" y="8115833"/>
              <a:ext cx="1000125" cy="998219"/>
            </a:xfrm>
            <a:custGeom>
              <a:avLst/>
              <a:gdLst/>
              <a:ahLst/>
              <a:cxnLst/>
              <a:rect l="l" t="t" r="r" b="b"/>
              <a:pathLst>
                <a:path w="1000125" h="998220">
                  <a:moveTo>
                    <a:pt x="499656" y="0"/>
                  </a:moveTo>
                  <a:lnTo>
                    <a:pt x="497127" y="43787"/>
                  </a:lnTo>
                  <a:lnTo>
                    <a:pt x="489742" y="87284"/>
                  </a:lnTo>
                  <a:lnTo>
                    <a:pt x="477799" y="130185"/>
                  </a:lnTo>
                  <a:lnTo>
                    <a:pt x="461599" y="172186"/>
                  </a:lnTo>
                  <a:lnTo>
                    <a:pt x="441442" y="212982"/>
                  </a:lnTo>
                  <a:lnTo>
                    <a:pt x="417627" y="252267"/>
                  </a:lnTo>
                  <a:lnTo>
                    <a:pt x="390453" y="289737"/>
                  </a:lnTo>
                  <a:lnTo>
                    <a:pt x="360222" y="325085"/>
                  </a:lnTo>
                  <a:lnTo>
                    <a:pt x="327233" y="358008"/>
                  </a:lnTo>
                  <a:lnTo>
                    <a:pt x="291785" y="388201"/>
                  </a:lnTo>
                  <a:lnTo>
                    <a:pt x="254179" y="415357"/>
                  </a:lnTo>
                  <a:lnTo>
                    <a:pt x="214713" y="439173"/>
                  </a:lnTo>
                  <a:lnTo>
                    <a:pt x="173689" y="459342"/>
                  </a:lnTo>
                  <a:lnTo>
                    <a:pt x="131406" y="475560"/>
                  </a:lnTo>
                  <a:lnTo>
                    <a:pt x="88163" y="487523"/>
                  </a:lnTo>
                  <a:lnTo>
                    <a:pt x="44261" y="494924"/>
                  </a:lnTo>
                  <a:lnTo>
                    <a:pt x="0" y="497459"/>
                  </a:lnTo>
                  <a:lnTo>
                    <a:pt x="44261" y="500015"/>
                  </a:lnTo>
                  <a:lnTo>
                    <a:pt x="88163" y="507478"/>
                  </a:lnTo>
                  <a:lnTo>
                    <a:pt x="131406" y="519538"/>
                  </a:lnTo>
                  <a:lnTo>
                    <a:pt x="173689" y="535885"/>
                  </a:lnTo>
                  <a:lnTo>
                    <a:pt x="214713" y="556211"/>
                  </a:lnTo>
                  <a:lnTo>
                    <a:pt x="254179" y="580205"/>
                  </a:lnTo>
                  <a:lnTo>
                    <a:pt x="291785" y="607559"/>
                  </a:lnTo>
                  <a:lnTo>
                    <a:pt x="327233" y="637962"/>
                  </a:lnTo>
                  <a:lnTo>
                    <a:pt x="360222" y="671106"/>
                  </a:lnTo>
                  <a:lnTo>
                    <a:pt x="390453" y="706681"/>
                  </a:lnTo>
                  <a:lnTo>
                    <a:pt x="417627" y="744378"/>
                  </a:lnTo>
                  <a:lnTo>
                    <a:pt x="441442" y="783887"/>
                  </a:lnTo>
                  <a:lnTo>
                    <a:pt x="461599" y="824898"/>
                  </a:lnTo>
                  <a:lnTo>
                    <a:pt x="477799" y="867103"/>
                  </a:lnTo>
                  <a:lnTo>
                    <a:pt x="489742" y="910192"/>
                  </a:lnTo>
                  <a:lnTo>
                    <a:pt x="497127" y="953856"/>
                  </a:lnTo>
                  <a:lnTo>
                    <a:pt x="499656" y="997784"/>
                  </a:lnTo>
                  <a:lnTo>
                    <a:pt x="502184" y="953856"/>
                  </a:lnTo>
                  <a:lnTo>
                    <a:pt x="509570" y="910192"/>
                  </a:lnTo>
                  <a:lnTo>
                    <a:pt x="521515" y="867103"/>
                  </a:lnTo>
                  <a:lnTo>
                    <a:pt x="537720" y="824898"/>
                  </a:lnTo>
                  <a:lnTo>
                    <a:pt x="557885" y="783887"/>
                  </a:lnTo>
                  <a:lnTo>
                    <a:pt x="581712" y="744378"/>
                  </a:lnTo>
                  <a:lnTo>
                    <a:pt x="608903" y="706681"/>
                  </a:lnTo>
                  <a:lnTo>
                    <a:pt x="639157" y="671106"/>
                  </a:lnTo>
                  <a:lnTo>
                    <a:pt x="672177" y="637962"/>
                  </a:lnTo>
                  <a:lnTo>
                    <a:pt x="707663" y="607559"/>
                  </a:lnTo>
                  <a:lnTo>
                    <a:pt x="745316" y="580205"/>
                  </a:lnTo>
                  <a:lnTo>
                    <a:pt x="784838" y="556211"/>
                  </a:lnTo>
                  <a:lnTo>
                    <a:pt x="825929" y="535885"/>
                  </a:lnTo>
                  <a:lnTo>
                    <a:pt x="868291" y="519538"/>
                  </a:lnTo>
                  <a:lnTo>
                    <a:pt x="911624" y="507478"/>
                  </a:lnTo>
                  <a:lnTo>
                    <a:pt x="955630" y="500015"/>
                  </a:lnTo>
                  <a:lnTo>
                    <a:pt x="1000010" y="497459"/>
                  </a:lnTo>
                  <a:lnTo>
                    <a:pt x="955630" y="494924"/>
                  </a:lnTo>
                  <a:lnTo>
                    <a:pt x="911624" y="487523"/>
                  </a:lnTo>
                  <a:lnTo>
                    <a:pt x="868291" y="475560"/>
                  </a:lnTo>
                  <a:lnTo>
                    <a:pt x="825929" y="459342"/>
                  </a:lnTo>
                  <a:lnTo>
                    <a:pt x="784838" y="439173"/>
                  </a:lnTo>
                  <a:lnTo>
                    <a:pt x="745316" y="415357"/>
                  </a:lnTo>
                  <a:lnTo>
                    <a:pt x="707663" y="388201"/>
                  </a:lnTo>
                  <a:lnTo>
                    <a:pt x="672177" y="358008"/>
                  </a:lnTo>
                  <a:lnTo>
                    <a:pt x="639157" y="325085"/>
                  </a:lnTo>
                  <a:lnTo>
                    <a:pt x="608903" y="289737"/>
                  </a:lnTo>
                  <a:lnTo>
                    <a:pt x="581712" y="252267"/>
                  </a:lnTo>
                  <a:lnTo>
                    <a:pt x="557885" y="212982"/>
                  </a:lnTo>
                  <a:lnTo>
                    <a:pt x="537720" y="172186"/>
                  </a:lnTo>
                  <a:lnTo>
                    <a:pt x="521515" y="130185"/>
                  </a:lnTo>
                  <a:lnTo>
                    <a:pt x="509570" y="87284"/>
                  </a:lnTo>
                  <a:lnTo>
                    <a:pt x="502184" y="43787"/>
                  </a:lnTo>
                  <a:lnTo>
                    <a:pt x="499656" y="0"/>
                  </a:lnTo>
                  <a:close/>
                </a:path>
              </a:pathLst>
            </a:custGeom>
            <a:solidFill>
              <a:srgbClr val="959595"/>
            </a:solidFill>
          </p:spPr>
          <p:txBody>
            <a:bodyPr wrap="square" lIns="0" tIns="0" rIns="0" bIns="0" rtlCol="0"/>
            <a:lstStyle/>
            <a:p>
              <a:endParaRPr/>
            </a:p>
          </p:txBody>
        </p:sp>
        <p:sp>
          <p:nvSpPr>
            <p:cNvPr id="9" name="object 9"/>
            <p:cNvSpPr/>
            <p:nvPr/>
          </p:nvSpPr>
          <p:spPr>
            <a:xfrm>
              <a:off x="8643635" y="8115836"/>
              <a:ext cx="1000125" cy="998219"/>
            </a:xfrm>
            <a:custGeom>
              <a:avLst/>
              <a:gdLst/>
              <a:ahLst/>
              <a:cxnLst/>
              <a:rect l="l" t="t" r="r" b="b"/>
              <a:pathLst>
                <a:path w="1000125" h="998220">
                  <a:moveTo>
                    <a:pt x="0" y="497453"/>
                  </a:moveTo>
                  <a:lnTo>
                    <a:pt x="44261" y="494918"/>
                  </a:lnTo>
                  <a:lnTo>
                    <a:pt x="88162" y="487517"/>
                  </a:lnTo>
                  <a:lnTo>
                    <a:pt x="131405" y="475555"/>
                  </a:lnTo>
                  <a:lnTo>
                    <a:pt x="173687" y="459336"/>
                  </a:lnTo>
                  <a:lnTo>
                    <a:pt x="214711" y="439167"/>
                  </a:lnTo>
                  <a:lnTo>
                    <a:pt x="254176" y="415351"/>
                  </a:lnTo>
                  <a:lnTo>
                    <a:pt x="291782" y="388195"/>
                  </a:lnTo>
                  <a:lnTo>
                    <a:pt x="327229" y="358002"/>
                  </a:lnTo>
                  <a:lnTo>
                    <a:pt x="360218" y="325079"/>
                  </a:lnTo>
                  <a:lnTo>
                    <a:pt x="390449" y="289731"/>
                  </a:lnTo>
                  <a:lnTo>
                    <a:pt x="417622" y="252262"/>
                  </a:lnTo>
                  <a:lnTo>
                    <a:pt x="441437" y="212977"/>
                  </a:lnTo>
                  <a:lnTo>
                    <a:pt x="461594" y="172182"/>
                  </a:lnTo>
                  <a:lnTo>
                    <a:pt x="477794" y="130182"/>
                  </a:lnTo>
                  <a:lnTo>
                    <a:pt x="489736" y="87281"/>
                  </a:lnTo>
                  <a:lnTo>
                    <a:pt x="497122" y="43785"/>
                  </a:lnTo>
                  <a:lnTo>
                    <a:pt x="499650" y="0"/>
                  </a:lnTo>
                  <a:lnTo>
                    <a:pt x="502179" y="43785"/>
                  </a:lnTo>
                  <a:lnTo>
                    <a:pt x="509565" y="87281"/>
                  </a:lnTo>
                  <a:lnTo>
                    <a:pt x="521510" y="130182"/>
                  </a:lnTo>
                  <a:lnTo>
                    <a:pt x="537715" y="172182"/>
                  </a:lnTo>
                  <a:lnTo>
                    <a:pt x="557882" y="212977"/>
                  </a:lnTo>
                  <a:lnTo>
                    <a:pt x="581710" y="252262"/>
                  </a:lnTo>
                  <a:lnTo>
                    <a:pt x="608901" y="289731"/>
                  </a:lnTo>
                  <a:lnTo>
                    <a:pt x="639156" y="325079"/>
                  </a:lnTo>
                  <a:lnTo>
                    <a:pt x="672177" y="358002"/>
                  </a:lnTo>
                  <a:lnTo>
                    <a:pt x="707663" y="388195"/>
                  </a:lnTo>
                  <a:lnTo>
                    <a:pt x="745317" y="415351"/>
                  </a:lnTo>
                  <a:lnTo>
                    <a:pt x="784839" y="439167"/>
                  </a:lnTo>
                  <a:lnTo>
                    <a:pt x="825931" y="459336"/>
                  </a:lnTo>
                  <a:lnTo>
                    <a:pt x="868293" y="475555"/>
                  </a:lnTo>
                  <a:lnTo>
                    <a:pt x="911627" y="487517"/>
                  </a:lnTo>
                  <a:lnTo>
                    <a:pt x="955633" y="494918"/>
                  </a:lnTo>
                  <a:lnTo>
                    <a:pt x="1000012" y="497453"/>
                  </a:lnTo>
                  <a:lnTo>
                    <a:pt x="955633" y="500010"/>
                  </a:lnTo>
                  <a:lnTo>
                    <a:pt x="911627" y="507473"/>
                  </a:lnTo>
                  <a:lnTo>
                    <a:pt x="868293" y="519533"/>
                  </a:lnTo>
                  <a:lnTo>
                    <a:pt x="825931" y="535880"/>
                  </a:lnTo>
                  <a:lnTo>
                    <a:pt x="784839" y="556206"/>
                  </a:lnTo>
                  <a:lnTo>
                    <a:pt x="745317" y="580201"/>
                  </a:lnTo>
                  <a:lnTo>
                    <a:pt x="707663" y="607555"/>
                  </a:lnTo>
                  <a:lnTo>
                    <a:pt x="672177" y="637958"/>
                  </a:lnTo>
                  <a:lnTo>
                    <a:pt x="639156" y="671103"/>
                  </a:lnTo>
                  <a:lnTo>
                    <a:pt x="608901" y="706678"/>
                  </a:lnTo>
                  <a:lnTo>
                    <a:pt x="581710" y="744375"/>
                  </a:lnTo>
                  <a:lnTo>
                    <a:pt x="557882" y="783884"/>
                  </a:lnTo>
                  <a:lnTo>
                    <a:pt x="537715" y="824896"/>
                  </a:lnTo>
                  <a:lnTo>
                    <a:pt x="521510" y="867101"/>
                  </a:lnTo>
                  <a:lnTo>
                    <a:pt x="509565" y="910190"/>
                  </a:lnTo>
                  <a:lnTo>
                    <a:pt x="502179" y="953853"/>
                  </a:lnTo>
                  <a:lnTo>
                    <a:pt x="499650" y="997781"/>
                  </a:lnTo>
                  <a:lnTo>
                    <a:pt x="497122" y="953853"/>
                  </a:lnTo>
                  <a:lnTo>
                    <a:pt x="489736" y="910190"/>
                  </a:lnTo>
                  <a:lnTo>
                    <a:pt x="477794" y="867101"/>
                  </a:lnTo>
                  <a:lnTo>
                    <a:pt x="461594" y="824896"/>
                  </a:lnTo>
                  <a:lnTo>
                    <a:pt x="441437" y="783884"/>
                  </a:lnTo>
                  <a:lnTo>
                    <a:pt x="417622" y="744375"/>
                  </a:lnTo>
                  <a:lnTo>
                    <a:pt x="390449" y="706678"/>
                  </a:lnTo>
                  <a:lnTo>
                    <a:pt x="360218" y="671103"/>
                  </a:lnTo>
                  <a:lnTo>
                    <a:pt x="327229" y="637958"/>
                  </a:lnTo>
                  <a:lnTo>
                    <a:pt x="291782" y="607555"/>
                  </a:lnTo>
                  <a:lnTo>
                    <a:pt x="254176" y="580201"/>
                  </a:lnTo>
                  <a:lnTo>
                    <a:pt x="214711" y="556206"/>
                  </a:lnTo>
                  <a:lnTo>
                    <a:pt x="173687" y="535880"/>
                  </a:lnTo>
                  <a:lnTo>
                    <a:pt x="131405" y="519533"/>
                  </a:lnTo>
                  <a:lnTo>
                    <a:pt x="88162" y="507473"/>
                  </a:lnTo>
                  <a:lnTo>
                    <a:pt x="44261" y="500010"/>
                  </a:lnTo>
                  <a:lnTo>
                    <a:pt x="0" y="497453"/>
                  </a:lnTo>
                  <a:close/>
                </a:path>
              </a:pathLst>
            </a:custGeom>
            <a:ln w="18718">
              <a:solidFill>
                <a:srgbClr val="959595"/>
              </a:solidFill>
            </a:ln>
          </p:spPr>
          <p:txBody>
            <a:bodyPr wrap="square" lIns="0" tIns="0" rIns="0" bIns="0" rtlCol="0"/>
            <a:lstStyle/>
            <a:p>
              <a:endParaRPr/>
            </a:p>
          </p:txBody>
        </p:sp>
      </p:grpSp>
      <p:sp>
        <p:nvSpPr>
          <p:cNvPr id="12" name="object 12"/>
          <p:cNvSpPr txBox="1">
            <a:spLocks noGrp="1"/>
          </p:cNvSpPr>
          <p:nvPr>
            <p:ph type="title"/>
          </p:nvPr>
        </p:nvSpPr>
        <p:spPr>
          <a:xfrm>
            <a:off x="1758950" y="425450"/>
            <a:ext cx="9900157" cy="882650"/>
          </a:xfrm>
          <a:prstGeom prst="rect">
            <a:avLst/>
          </a:prstGeom>
        </p:spPr>
        <p:txBody>
          <a:bodyPr vert="horz" wrap="square" lIns="0" tIns="15875" rIns="0" bIns="0" rtlCol="0">
            <a:spAutoFit/>
          </a:bodyPr>
          <a:lstStyle/>
          <a:p>
            <a:pPr marL="238760">
              <a:lnSpc>
                <a:spcPct val="100000"/>
              </a:lnSpc>
              <a:spcBef>
                <a:spcPts val="125"/>
              </a:spcBef>
            </a:pPr>
            <a:r>
              <a:rPr lang="en-US" spc="-765" dirty="0">
                <a:solidFill>
                  <a:srgbClr val="00CCFF"/>
                </a:solidFill>
              </a:rPr>
              <a:t>LRU</a:t>
            </a:r>
            <a:endParaRPr spc="-690" dirty="0">
              <a:solidFill>
                <a:srgbClr val="00CCFF"/>
              </a:solidFill>
            </a:endParaRPr>
          </a:p>
        </p:txBody>
      </p:sp>
      <p:sp>
        <p:nvSpPr>
          <p:cNvPr id="14" name="TextBox 13">
            <a:extLst>
              <a:ext uri="{FF2B5EF4-FFF2-40B4-BE49-F238E27FC236}">
                <a16:creationId xmlns:a16="http://schemas.microsoft.com/office/drawing/2014/main" id="{CFBF22BD-2C3A-C349-A607-5D48A6DB0E9C}"/>
              </a:ext>
            </a:extLst>
          </p:cNvPr>
          <p:cNvSpPr txBox="1"/>
          <p:nvPr/>
        </p:nvSpPr>
        <p:spPr>
          <a:xfrm>
            <a:off x="1758950" y="1568450"/>
            <a:ext cx="14859000" cy="6494085"/>
          </a:xfrm>
          <a:prstGeom prst="rect">
            <a:avLst/>
          </a:prstGeom>
          <a:noFill/>
        </p:spPr>
        <p:txBody>
          <a:bodyPr wrap="square">
            <a:spAutoFit/>
          </a:bodyPr>
          <a:lstStyle/>
          <a:p>
            <a:pPr marL="457200" indent="-457200">
              <a:buFont typeface="Wingdings" panose="05000000000000000000" pitchFamily="2" charset="2"/>
              <a:buChar char="Ø"/>
            </a:pPr>
            <a:r>
              <a:rPr lang="en-US" sz="2600" dirty="0"/>
              <a:t>The Least Recently Used (LRU) algorithm is a page replacement strategy used in operating systems to manage memory efficiently. </a:t>
            </a:r>
          </a:p>
          <a:p>
            <a:endParaRPr lang="en-US" sz="2600" dirty="0"/>
          </a:p>
          <a:p>
            <a:pPr marL="457200" indent="-457200">
              <a:buFont typeface="Wingdings" panose="05000000000000000000" pitchFamily="2" charset="2"/>
              <a:buChar char="Ø"/>
            </a:pPr>
            <a:r>
              <a:rPr lang="en-US" sz="2600" dirty="0"/>
              <a:t>It works on the principle of recency, meaning that it replaces the page that has not been used for the longest period of time. </a:t>
            </a:r>
          </a:p>
          <a:p>
            <a:pPr marL="457200" indent="-457200">
              <a:buFont typeface="Wingdings" panose="05000000000000000000" pitchFamily="2" charset="2"/>
              <a:buChar char="Ø"/>
            </a:pPr>
            <a:endParaRPr lang="en-US" sz="2600" dirty="0"/>
          </a:p>
          <a:p>
            <a:pPr marL="457200" indent="-457200">
              <a:buFont typeface="Wingdings" panose="05000000000000000000" pitchFamily="2" charset="2"/>
              <a:buChar char="Ø"/>
            </a:pPr>
            <a:r>
              <a:rPr lang="en-US" sz="2600" dirty="0"/>
              <a:t>When a page fault occurs and a new page needs to be loaded into memory, LRU identifies the least recently accessed page among those currently in memory and replaces it with the new page. </a:t>
            </a:r>
          </a:p>
          <a:p>
            <a:pPr marL="457200" indent="-457200">
              <a:buFont typeface="Wingdings" panose="05000000000000000000" pitchFamily="2" charset="2"/>
              <a:buChar char="Ø"/>
            </a:pPr>
            <a:endParaRPr lang="en-US" sz="2600" dirty="0"/>
          </a:p>
          <a:p>
            <a:pPr marL="457200" indent="-457200">
              <a:buFont typeface="Wingdings" panose="05000000000000000000" pitchFamily="2" charset="2"/>
              <a:buChar char="Ø"/>
            </a:pPr>
            <a:r>
              <a:rPr lang="en-US" sz="2600" dirty="0"/>
              <a:t>This approach assumes that pages used recently will likely be used again soon, while pages that have not been accessed for a while are less likely to be needed in the near future. </a:t>
            </a:r>
          </a:p>
          <a:p>
            <a:pPr marL="457200" indent="-457200">
              <a:buFont typeface="Wingdings" panose="05000000000000000000" pitchFamily="2" charset="2"/>
              <a:buChar char="Ø"/>
            </a:pPr>
            <a:endParaRPr lang="en-US" sz="2600" dirty="0"/>
          </a:p>
          <a:p>
            <a:pPr marL="457200" indent="-457200">
              <a:buFont typeface="Wingdings" panose="05000000000000000000" pitchFamily="2" charset="2"/>
              <a:buChar char="Ø"/>
            </a:pPr>
            <a:r>
              <a:rPr lang="en-US" sz="2600" dirty="0"/>
              <a:t>To implement LRU, data structures like queues or linked lists are often used to keep track of the order in which pages are accessed, allowing the system to efficiently identify and replace the least recently used page when necessary.</a:t>
            </a:r>
            <a:endParaRPr lang="en-IN"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37259" y="-9360"/>
            <a:ext cx="1460050" cy="2231931"/>
          </a:xfrm>
          <a:prstGeom prst="rect">
            <a:avLst/>
          </a:prstGeom>
        </p:spPr>
      </p:pic>
      <p:grpSp>
        <p:nvGrpSpPr>
          <p:cNvPr id="3" name="object 3"/>
          <p:cNvGrpSpPr/>
          <p:nvPr/>
        </p:nvGrpSpPr>
        <p:grpSpPr>
          <a:xfrm>
            <a:off x="0" y="9223145"/>
            <a:ext cx="2191385" cy="1064260"/>
            <a:chOff x="0" y="9223145"/>
            <a:chExt cx="2191385" cy="1064260"/>
          </a:xfrm>
        </p:grpSpPr>
        <p:sp>
          <p:nvSpPr>
            <p:cNvPr id="4" name="object 4"/>
            <p:cNvSpPr/>
            <p:nvPr/>
          </p:nvSpPr>
          <p:spPr>
            <a:xfrm>
              <a:off x="0" y="9223145"/>
              <a:ext cx="2191385" cy="1064260"/>
            </a:xfrm>
            <a:custGeom>
              <a:avLst/>
              <a:gdLst/>
              <a:ahLst/>
              <a:cxnLst/>
              <a:rect l="l" t="t" r="r" b="b"/>
              <a:pathLst>
                <a:path w="2191385" h="1064259">
                  <a:moveTo>
                    <a:pt x="531315" y="583172"/>
                  </a:moveTo>
                  <a:lnTo>
                    <a:pt x="501074" y="583172"/>
                  </a:lnTo>
                  <a:lnTo>
                    <a:pt x="501074" y="1063852"/>
                  </a:lnTo>
                  <a:lnTo>
                    <a:pt x="531315" y="1063852"/>
                  </a:lnTo>
                  <a:lnTo>
                    <a:pt x="531315" y="583172"/>
                  </a:lnTo>
                  <a:close/>
                </a:path>
                <a:path w="2191385" h="1064259">
                  <a:moveTo>
                    <a:pt x="1085706" y="583172"/>
                  </a:moveTo>
                  <a:lnTo>
                    <a:pt x="1055469" y="583172"/>
                  </a:lnTo>
                  <a:lnTo>
                    <a:pt x="1055469" y="1063852"/>
                  </a:lnTo>
                  <a:lnTo>
                    <a:pt x="1085706" y="1063852"/>
                  </a:lnTo>
                  <a:lnTo>
                    <a:pt x="1085706" y="583172"/>
                  </a:lnTo>
                  <a:close/>
                </a:path>
                <a:path w="2191385" h="1064259">
                  <a:moveTo>
                    <a:pt x="1638655" y="583172"/>
                  </a:moveTo>
                  <a:lnTo>
                    <a:pt x="1608416" y="583172"/>
                  </a:lnTo>
                  <a:lnTo>
                    <a:pt x="1608416" y="1063852"/>
                  </a:lnTo>
                  <a:lnTo>
                    <a:pt x="1638655" y="1063852"/>
                  </a:lnTo>
                  <a:lnTo>
                    <a:pt x="1638655" y="583172"/>
                  </a:lnTo>
                  <a:close/>
                </a:path>
                <a:path w="2191385" h="1064259">
                  <a:moveTo>
                    <a:pt x="1680364" y="41761"/>
                  </a:moveTo>
                  <a:lnTo>
                    <a:pt x="1638655" y="41761"/>
                  </a:lnTo>
                  <a:lnTo>
                    <a:pt x="2149855" y="554374"/>
                  </a:lnTo>
                  <a:lnTo>
                    <a:pt x="0" y="554374"/>
                  </a:lnTo>
                  <a:lnTo>
                    <a:pt x="0" y="583172"/>
                  </a:lnTo>
                  <a:lnTo>
                    <a:pt x="2162809" y="583172"/>
                  </a:lnTo>
                  <a:lnTo>
                    <a:pt x="2162809" y="1063852"/>
                  </a:lnTo>
                  <a:lnTo>
                    <a:pt x="2191143" y="1063852"/>
                  </a:lnTo>
                  <a:lnTo>
                    <a:pt x="2191143" y="553178"/>
                  </a:lnTo>
                  <a:lnTo>
                    <a:pt x="1680364" y="41761"/>
                  </a:lnTo>
                  <a:close/>
                </a:path>
                <a:path w="2191385" h="1064259">
                  <a:moveTo>
                    <a:pt x="531315" y="0"/>
                  </a:moveTo>
                  <a:lnTo>
                    <a:pt x="0" y="0"/>
                  </a:lnTo>
                  <a:lnTo>
                    <a:pt x="0" y="30241"/>
                  </a:lnTo>
                  <a:lnTo>
                    <a:pt x="501074" y="30241"/>
                  </a:lnTo>
                  <a:lnTo>
                    <a:pt x="501074" y="554374"/>
                  </a:lnTo>
                  <a:lnTo>
                    <a:pt x="531315" y="554374"/>
                  </a:lnTo>
                  <a:lnTo>
                    <a:pt x="531315" y="0"/>
                  </a:lnTo>
                  <a:close/>
                </a:path>
                <a:path w="2191385" h="1064259">
                  <a:moveTo>
                    <a:pt x="1638655" y="0"/>
                  </a:moveTo>
                  <a:lnTo>
                    <a:pt x="1055469" y="0"/>
                  </a:lnTo>
                  <a:lnTo>
                    <a:pt x="1055469" y="554374"/>
                  </a:lnTo>
                  <a:lnTo>
                    <a:pt x="1085706" y="554374"/>
                  </a:lnTo>
                  <a:lnTo>
                    <a:pt x="1085706" y="30241"/>
                  </a:lnTo>
                  <a:lnTo>
                    <a:pt x="1668858" y="30241"/>
                  </a:lnTo>
                  <a:lnTo>
                    <a:pt x="1638655" y="0"/>
                  </a:lnTo>
                  <a:close/>
                </a:path>
                <a:path w="2191385" h="1064259">
                  <a:moveTo>
                    <a:pt x="1668858" y="30241"/>
                  </a:moveTo>
                  <a:lnTo>
                    <a:pt x="1608416" y="30241"/>
                  </a:lnTo>
                  <a:lnTo>
                    <a:pt x="1608416" y="554374"/>
                  </a:lnTo>
                  <a:lnTo>
                    <a:pt x="1638655" y="554374"/>
                  </a:lnTo>
                  <a:lnTo>
                    <a:pt x="1638655" y="41761"/>
                  </a:lnTo>
                  <a:lnTo>
                    <a:pt x="1680364" y="41761"/>
                  </a:lnTo>
                  <a:lnTo>
                    <a:pt x="1668858" y="30241"/>
                  </a:lnTo>
                  <a:close/>
                </a:path>
              </a:pathLst>
            </a:custGeom>
            <a:solidFill>
              <a:srgbClr val="36D636"/>
            </a:solidFill>
          </p:spPr>
          <p:txBody>
            <a:bodyPr wrap="square" lIns="0" tIns="0" rIns="0" bIns="0" rtlCol="0"/>
            <a:lstStyle/>
            <a:p>
              <a:endParaRPr/>
            </a:p>
          </p:txBody>
        </p:sp>
        <p:sp>
          <p:nvSpPr>
            <p:cNvPr id="5" name="object 5"/>
            <p:cNvSpPr/>
            <p:nvPr/>
          </p:nvSpPr>
          <p:spPr>
            <a:xfrm>
              <a:off x="1182185" y="9899191"/>
              <a:ext cx="304165" cy="304165"/>
            </a:xfrm>
            <a:custGeom>
              <a:avLst/>
              <a:gdLst/>
              <a:ahLst/>
              <a:cxnLst/>
              <a:rect l="l" t="t" r="r" b="b"/>
              <a:pathLst>
                <a:path w="304165" h="304165">
                  <a:moveTo>
                    <a:pt x="159835" y="0"/>
                  </a:moveTo>
                  <a:lnTo>
                    <a:pt x="143998" y="0"/>
                  </a:lnTo>
                  <a:lnTo>
                    <a:pt x="136074" y="723"/>
                  </a:lnTo>
                  <a:lnTo>
                    <a:pt x="97199" y="10081"/>
                  </a:lnTo>
                  <a:lnTo>
                    <a:pt x="62637" y="28803"/>
                  </a:lnTo>
                  <a:lnTo>
                    <a:pt x="33839" y="56158"/>
                  </a:lnTo>
                  <a:lnTo>
                    <a:pt x="12959" y="89996"/>
                  </a:lnTo>
                  <a:lnTo>
                    <a:pt x="720" y="136074"/>
                  </a:lnTo>
                  <a:lnTo>
                    <a:pt x="0" y="143996"/>
                  </a:lnTo>
                  <a:lnTo>
                    <a:pt x="0" y="151913"/>
                  </a:lnTo>
                  <a:lnTo>
                    <a:pt x="720" y="151913"/>
                  </a:lnTo>
                  <a:lnTo>
                    <a:pt x="720" y="159837"/>
                  </a:lnTo>
                  <a:lnTo>
                    <a:pt x="7918" y="198710"/>
                  </a:lnTo>
                  <a:lnTo>
                    <a:pt x="10800" y="205913"/>
                  </a:lnTo>
                  <a:lnTo>
                    <a:pt x="13677" y="213831"/>
                  </a:lnTo>
                  <a:lnTo>
                    <a:pt x="34557" y="246950"/>
                  </a:lnTo>
                  <a:lnTo>
                    <a:pt x="39598" y="253429"/>
                  </a:lnTo>
                  <a:lnTo>
                    <a:pt x="44639" y="259189"/>
                  </a:lnTo>
                  <a:lnTo>
                    <a:pt x="50398" y="264229"/>
                  </a:lnTo>
                  <a:lnTo>
                    <a:pt x="56878" y="269989"/>
                  </a:lnTo>
                  <a:lnTo>
                    <a:pt x="62637" y="274310"/>
                  </a:lnTo>
                  <a:lnTo>
                    <a:pt x="69841" y="279350"/>
                  </a:lnTo>
                  <a:lnTo>
                    <a:pt x="76319" y="282947"/>
                  </a:lnTo>
                  <a:lnTo>
                    <a:pt x="83517" y="287268"/>
                  </a:lnTo>
                  <a:lnTo>
                    <a:pt x="90722" y="290150"/>
                  </a:lnTo>
                  <a:lnTo>
                    <a:pt x="97923" y="293747"/>
                  </a:lnTo>
                  <a:lnTo>
                    <a:pt x="105124" y="295910"/>
                  </a:lnTo>
                  <a:lnTo>
                    <a:pt x="113036" y="298787"/>
                  </a:lnTo>
                  <a:lnTo>
                    <a:pt x="120237" y="300226"/>
                  </a:lnTo>
                  <a:lnTo>
                    <a:pt x="136074" y="303108"/>
                  </a:lnTo>
                  <a:lnTo>
                    <a:pt x="143998" y="303827"/>
                  </a:lnTo>
                  <a:lnTo>
                    <a:pt x="151923" y="303827"/>
                  </a:lnTo>
                  <a:lnTo>
                    <a:pt x="151923" y="303108"/>
                  </a:lnTo>
                  <a:lnTo>
                    <a:pt x="159835" y="303108"/>
                  </a:lnTo>
                  <a:lnTo>
                    <a:pt x="198710" y="295910"/>
                  </a:lnTo>
                  <a:lnTo>
                    <a:pt x="205924" y="293027"/>
                  </a:lnTo>
                  <a:lnTo>
                    <a:pt x="213836" y="290150"/>
                  </a:lnTo>
                  <a:lnTo>
                    <a:pt x="246957" y="269269"/>
                  </a:lnTo>
                  <a:lnTo>
                    <a:pt x="253434" y="264229"/>
                  </a:lnTo>
                  <a:lnTo>
                    <a:pt x="259200" y="259189"/>
                  </a:lnTo>
                  <a:lnTo>
                    <a:pt x="264229" y="253429"/>
                  </a:lnTo>
                  <a:lnTo>
                    <a:pt x="269995" y="246950"/>
                  </a:lnTo>
                  <a:lnTo>
                    <a:pt x="274313" y="241190"/>
                  </a:lnTo>
                  <a:lnTo>
                    <a:pt x="279355" y="233992"/>
                  </a:lnTo>
                  <a:lnTo>
                    <a:pt x="282962" y="227514"/>
                  </a:lnTo>
                  <a:lnTo>
                    <a:pt x="287267" y="220310"/>
                  </a:lnTo>
                  <a:lnTo>
                    <a:pt x="290150" y="213112"/>
                  </a:lnTo>
                  <a:lnTo>
                    <a:pt x="293757" y="205913"/>
                  </a:lnTo>
                  <a:lnTo>
                    <a:pt x="295916" y="198710"/>
                  </a:lnTo>
                  <a:lnTo>
                    <a:pt x="298799" y="190793"/>
                  </a:lnTo>
                  <a:lnTo>
                    <a:pt x="300234" y="183595"/>
                  </a:lnTo>
                  <a:lnTo>
                    <a:pt x="303117" y="167754"/>
                  </a:lnTo>
                  <a:lnTo>
                    <a:pt x="303828" y="159837"/>
                  </a:lnTo>
                  <a:lnTo>
                    <a:pt x="303828" y="151913"/>
                  </a:lnTo>
                  <a:lnTo>
                    <a:pt x="303828" y="143996"/>
                  </a:lnTo>
                  <a:lnTo>
                    <a:pt x="296640" y="105117"/>
                  </a:lnTo>
                  <a:lnTo>
                    <a:pt x="275037" y="62636"/>
                  </a:lnTo>
                  <a:lnTo>
                    <a:pt x="247681" y="33839"/>
                  </a:lnTo>
                  <a:lnTo>
                    <a:pt x="213836" y="12962"/>
                  </a:lnTo>
                  <a:lnTo>
                    <a:pt x="167760" y="723"/>
                  </a:lnTo>
                  <a:lnTo>
                    <a:pt x="159835" y="0"/>
                  </a:lnTo>
                  <a:close/>
                </a:path>
              </a:pathLst>
            </a:custGeom>
            <a:solidFill>
              <a:srgbClr val="959595"/>
            </a:solidFill>
          </p:spPr>
          <p:txBody>
            <a:bodyPr wrap="square" lIns="0" tIns="0" rIns="0" bIns="0" rtlCol="0"/>
            <a:lstStyle/>
            <a:p>
              <a:endParaRPr/>
            </a:p>
          </p:txBody>
        </p:sp>
        <p:sp>
          <p:nvSpPr>
            <p:cNvPr id="6" name="object 6"/>
            <p:cNvSpPr/>
            <p:nvPr/>
          </p:nvSpPr>
          <p:spPr>
            <a:xfrm>
              <a:off x="1182190" y="9899192"/>
              <a:ext cx="304165" cy="304165"/>
            </a:xfrm>
            <a:custGeom>
              <a:avLst/>
              <a:gdLst/>
              <a:ahLst/>
              <a:cxnLst/>
              <a:rect l="l" t="t" r="r" b="b"/>
              <a:pathLst>
                <a:path w="304165" h="304165">
                  <a:moveTo>
                    <a:pt x="303828" y="151913"/>
                  </a:moveTo>
                  <a:lnTo>
                    <a:pt x="303828" y="143996"/>
                  </a:lnTo>
                  <a:lnTo>
                    <a:pt x="303116" y="136073"/>
                  </a:lnTo>
                  <a:lnTo>
                    <a:pt x="301681" y="128156"/>
                  </a:lnTo>
                  <a:lnTo>
                    <a:pt x="300233" y="120237"/>
                  </a:lnTo>
                  <a:lnTo>
                    <a:pt x="298798" y="112315"/>
                  </a:lnTo>
                  <a:lnTo>
                    <a:pt x="283672" y="75599"/>
                  </a:lnTo>
                  <a:lnTo>
                    <a:pt x="279354" y="69121"/>
                  </a:lnTo>
                  <a:lnTo>
                    <a:pt x="275036" y="62636"/>
                  </a:lnTo>
                  <a:lnTo>
                    <a:pt x="247680" y="33838"/>
                  </a:lnTo>
                  <a:lnTo>
                    <a:pt x="213834" y="12962"/>
                  </a:lnTo>
                  <a:lnTo>
                    <a:pt x="183594" y="3601"/>
                  </a:lnTo>
                  <a:lnTo>
                    <a:pt x="175682" y="2162"/>
                  </a:lnTo>
                  <a:lnTo>
                    <a:pt x="167757" y="723"/>
                  </a:lnTo>
                  <a:lnTo>
                    <a:pt x="159832" y="0"/>
                  </a:lnTo>
                  <a:lnTo>
                    <a:pt x="151920" y="0"/>
                  </a:lnTo>
                  <a:lnTo>
                    <a:pt x="143995" y="0"/>
                  </a:lnTo>
                  <a:lnTo>
                    <a:pt x="136083" y="723"/>
                  </a:lnTo>
                  <a:lnTo>
                    <a:pt x="128158" y="2162"/>
                  </a:lnTo>
                  <a:lnTo>
                    <a:pt x="120233" y="3601"/>
                  </a:lnTo>
                  <a:lnTo>
                    <a:pt x="82798" y="16559"/>
                  </a:lnTo>
                  <a:lnTo>
                    <a:pt x="69121" y="24482"/>
                  </a:lnTo>
                  <a:lnTo>
                    <a:pt x="62637" y="28803"/>
                  </a:lnTo>
                  <a:lnTo>
                    <a:pt x="56157" y="33838"/>
                  </a:lnTo>
                  <a:lnTo>
                    <a:pt x="50398" y="38879"/>
                  </a:lnTo>
                  <a:lnTo>
                    <a:pt x="44638" y="44638"/>
                  </a:lnTo>
                  <a:lnTo>
                    <a:pt x="38879" y="50397"/>
                  </a:lnTo>
                  <a:lnTo>
                    <a:pt x="16559" y="82797"/>
                  </a:lnTo>
                  <a:lnTo>
                    <a:pt x="3601" y="120237"/>
                  </a:lnTo>
                  <a:lnTo>
                    <a:pt x="2157" y="128156"/>
                  </a:lnTo>
                  <a:lnTo>
                    <a:pt x="720" y="136073"/>
                  </a:lnTo>
                  <a:lnTo>
                    <a:pt x="0" y="143996"/>
                  </a:lnTo>
                  <a:lnTo>
                    <a:pt x="0" y="151913"/>
                  </a:lnTo>
                  <a:lnTo>
                    <a:pt x="720" y="151913"/>
                  </a:lnTo>
                  <a:lnTo>
                    <a:pt x="720" y="159835"/>
                  </a:lnTo>
                  <a:lnTo>
                    <a:pt x="7917" y="198709"/>
                  </a:lnTo>
                  <a:lnTo>
                    <a:pt x="10800" y="205913"/>
                  </a:lnTo>
                  <a:lnTo>
                    <a:pt x="13678" y="213831"/>
                  </a:lnTo>
                  <a:lnTo>
                    <a:pt x="34558" y="246949"/>
                  </a:lnTo>
                  <a:lnTo>
                    <a:pt x="39598" y="253429"/>
                  </a:lnTo>
                  <a:lnTo>
                    <a:pt x="44638" y="259188"/>
                  </a:lnTo>
                  <a:lnTo>
                    <a:pt x="50398" y="264229"/>
                  </a:lnTo>
                  <a:lnTo>
                    <a:pt x="56878" y="269988"/>
                  </a:lnTo>
                  <a:lnTo>
                    <a:pt x="62637" y="274309"/>
                  </a:lnTo>
                  <a:lnTo>
                    <a:pt x="69839" y="279350"/>
                  </a:lnTo>
                  <a:lnTo>
                    <a:pt x="76319" y="282946"/>
                  </a:lnTo>
                  <a:lnTo>
                    <a:pt x="83518" y="287267"/>
                  </a:lnTo>
                  <a:lnTo>
                    <a:pt x="90717" y="290150"/>
                  </a:lnTo>
                  <a:lnTo>
                    <a:pt x="97918" y="293746"/>
                  </a:lnTo>
                  <a:lnTo>
                    <a:pt x="105120" y="295909"/>
                  </a:lnTo>
                  <a:lnTo>
                    <a:pt x="143995" y="303827"/>
                  </a:lnTo>
                  <a:lnTo>
                    <a:pt x="151920" y="303827"/>
                  </a:lnTo>
                  <a:lnTo>
                    <a:pt x="151920" y="303108"/>
                  </a:lnTo>
                  <a:lnTo>
                    <a:pt x="159832" y="303108"/>
                  </a:lnTo>
                  <a:lnTo>
                    <a:pt x="167757" y="302388"/>
                  </a:lnTo>
                  <a:lnTo>
                    <a:pt x="175682" y="300945"/>
                  </a:lnTo>
                  <a:lnTo>
                    <a:pt x="183594" y="299506"/>
                  </a:lnTo>
                  <a:lnTo>
                    <a:pt x="190795" y="298067"/>
                  </a:lnTo>
                  <a:lnTo>
                    <a:pt x="198720" y="295909"/>
                  </a:lnTo>
                  <a:lnTo>
                    <a:pt x="205921" y="293027"/>
                  </a:lnTo>
                  <a:lnTo>
                    <a:pt x="213834" y="290150"/>
                  </a:lnTo>
                  <a:lnTo>
                    <a:pt x="246956" y="269269"/>
                  </a:lnTo>
                  <a:lnTo>
                    <a:pt x="253433" y="264229"/>
                  </a:lnTo>
                  <a:lnTo>
                    <a:pt x="259199" y="259188"/>
                  </a:lnTo>
                  <a:lnTo>
                    <a:pt x="264241" y="253429"/>
                  </a:lnTo>
                  <a:lnTo>
                    <a:pt x="269994" y="246949"/>
                  </a:lnTo>
                  <a:lnTo>
                    <a:pt x="274312" y="241190"/>
                  </a:lnTo>
                  <a:lnTo>
                    <a:pt x="279354" y="233992"/>
                  </a:lnTo>
                  <a:lnTo>
                    <a:pt x="282961" y="227512"/>
                  </a:lnTo>
                  <a:lnTo>
                    <a:pt x="287279" y="220309"/>
                  </a:lnTo>
                  <a:lnTo>
                    <a:pt x="290162" y="213111"/>
                  </a:lnTo>
                  <a:lnTo>
                    <a:pt x="293756" y="205913"/>
                  </a:lnTo>
                  <a:lnTo>
                    <a:pt x="295915" y="198709"/>
                  </a:lnTo>
                  <a:lnTo>
                    <a:pt x="303828" y="159835"/>
                  </a:lnTo>
                  <a:lnTo>
                    <a:pt x="303828" y="151913"/>
                  </a:lnTo>
                  <a:close/>
                </a:path>
              </a:pathLst>
            </a:custGeom>
            <a:ln w="18719">
              <a:solidFill>
                <a:srgbClr val="959595"/>
              </a:solidFill>
            </a:ln>
          </p:spPr>
          <p:txBody>
            <a:bodyPr wrap="square" lIns="0" tIns="0" rIns="0" bIns="0" rtlCol="0"/>
            <a:lstStyle/>
            <a:p>
              <a:endParaRPr/>
            </a:p>
          </p:txBody>
        </p:sp>
      </p:grpSp>
      <p:grpSp>
        <p:nvGrpSpPr>
          <p:cNvPr id="7" name="object 7"/>
          <p:cNvGrpSpPr/>
          <p:nvPr/>
        </p:nvGrpSpPr>
        <p:grpSpPr>
          <a:xfrm>
            <a:off x="8634276" y="8106477"/>
            <a:ext cx="1019175" cy="1016635"/>
            <a:chOff x="8634276" y="8106477"/>
            <a:chExt cx="1019175" cy="1016635"/>
          </a:xfrm>
        </p:grpSpPr>
        <p:sp>
          <p:nvSpPr>
            <p:cNvPr id="8" name="object 8"/>
            <p:cNvSpPr/>
            <p:nvPr/>
          </p:nvSpPr>
          <p:spPr>
            <a:xfrm>
              <a:off x="8643594" y="8115833"/>
              <a:ext cx="1000125" cy="998219"/>
            </a:xfrm>
            <a:custGeom>
              <a:avLst/>
              <a:gdLst/>
              <a:ahLst/>
              <a:cxnLst/>
              <a:rect l="l" t="t" r="r" b="b"/>
              <a:pathLst>
                <a:path w="1000125" h="998220">
                  <a:moveTo>
                    <a:pt x="499656" y="0"/>
                  </a:moveTo>
                  <a:lnTo>
                    <a:pt x="497127" y="43787"/>
                  </a:lnTo>
                  <a:lnTo>
                    <a:pt x="489742" y="87284"/>
                  </a:lnTo>
                  <a:lnTo>
                    <a:pt x="477799" y="130185"/>
                  </a:lnTo>
                  <a:lnTo>
                    <a:pt x="461599" y="172186"/>
                  </a:lnTo>
                  <a:lnTo>
                    <a:pt x="441442" y="212982"/>
                  </a:lnTo>
                  <a:lnTo>
                    <a:pt x="417627" y="252267"/>
                  </a:lnTo>
                  <a:lnTo>
                    <a:pt x="390453" y="289737"/>
                  </a:lnTo>
                  <a:lnTo>
                    <a:pt x="360222" y="325085"/>
                  </a:lnTo>
                  <a:lnTo>
                    <a:pt x="327233" y="358008"/>
                  </a:lnTo>
                  <a:lnTo>
                    <a:pt x="291785" y="388201"/>
                  </a:lnTo>
                  <a:lnTo>
                    <a:pt x="254179" y="415357"/>
                  </a:lnTo>
                  <a:lnTo>
                    <a:pt x="214713" y="439173"/>
                  </a:lnTo>
                  <a:lnTo>
                    <a:pt x="173689" y="459342"/>
                  </a:lnTo>
                  <a:lnTo>
                    <a:pt x="131406" y="475560"/>
                  </a:lnTo>
                  <a:lnTo>
                    <a:pt x="88163" y="487523"/>
                  </a:lnTo>
                  <a:lnTo>
                    <a:pt x="44261" y="494924"/>
                  </a:lnTo>
                  <a:lnTo>
                    <a:pt x="0" y="497459"/>
                  </a:lnTo>
                  <a:lnTo>
                    <a:pt x="44261" y="500015"/>
                  </a:lnTo>
                  <a:lnTo>
                    <a:pt x="88163" y="507478"/>
                  </a:lnTo>
                  <a:lnTo>
                    <a:pt x="131406" y="519538"/>
                  </a:lnTo>
                  <a:lnTo>
                    <a:pt x="173689" y="535885"/>
                  </a:lnTo>
                  <a:lnTo>
                    <a:pt x="214713" y="556211"/>
                  </a:lnTo>
                  <a:lnTo>
                    <a:pt x="254179" y="580205"/>
                  </a:lnTo>
                  <a:lnTo>
                    <a:pt x="291785" y="607559"/>
                  </a:lnTo>
                  <a:lnTo>
                    <a:pt x="327233" y="637962"/>
                  </a:lnTo>
                  <a:lnTo>
                    <a:pt x="360222" y="671106"/>
                  </a:lnTo>
                  <a:lnTo>
                    <a:pt x="390453" y="706681"/>
                  </a:lnTo>
                  <a:lnTo>
                    <a:pt x="417627" y="744378"/>
                  </a:lnTo>
                  <a:lnTo>
                    <a:pt x="441442" y="783887"/>
                  </a:lnTo>
                  <a:lnTo>
                    <a:pt x="461599" y="824898"/>
                  </a:lnTo>
                  <a:lnTo>
                    <a:pt x="477799" y="867103"/>
                  </a:lnTo>
                  <a:lnTo>
                    <a:pt x="489742" y="910192"/>
                  </a:lnTo>
                  <a:lnTo>
                    <a:pt x="497127" y="953856"/>
                  </a:lnTo>
                  <a:lnTo>
                    <a:pt x="499656" y="997784"/>
                  </a:lnTo>
                  <a:lnTo>
                    <a:pt x="502184" y="953856"/>
                  </a:lnTo>
                  <a:lnTo>
                    <a:pt x="509570" y="910192"/>
                  </a:lnTo>
                  <a:lnTo>
                    <a:pt x="521515" y="867103"/>
                  </a:lnTo>
                  <a:lnTo>
                    <a:pt x="537720" y="824898"/>
                  </a:lnTo>
                  <a:lnTo>
                    <a:pt x="557885" y="783887"/>
                  </a:lnTo>
                  <a:lnTo>
                    <a:pt x="581712" y="744378"/>
                  </a:lnTo>
                  <a:lnTo>
                    <a:pt x="608903" y="706681"/>
                  </a:lnTo>
                  <a:lnTo>
                    <a:pt x="639157" y="671106"/>
                  </a:lnTo>
                  <a:lnTo>
                    <a:pt x="672177" y="637962"/>
                  </a:lnTo>
                  <a:lnTo>
                    <a:pt x="707663" y="607559"/>
                  </a:lnTo>
                  <a:lnTo>
                    <a:pt x="745316" y="580205"/>
                  </a:lnTo>
                  <a:lnTo>
                    <a:pt x="784838" y="556211"/>
                  </a:lnTo>
                  <a:lnTo>
                    <a:pt x="825929" y="535885"/>
                  </a:lnTo>
                  <a:lnTo>
                    <a:pt x="868291" y="519538"/>
                  </a:lnTo>
                  <a:lnTo>
                    <a:pt x="911624" y="507478"/>
                  </a:lnTo>
                  <a:lnTo>
                    <a:pt x="955630" y="500015"/>
                  </a:lnTo>
                  <a:lnTo>
                    <a:pt x="1000010" y="497459"/>
                  </a:lnTo>
                  <a:lnTo>
                    <a:pt x="955630" y="494924"/>
                  </a:lnTo>
                  <a:lnTo>
                    <a:pt x="911624" y="487523"/>
                  </a:lnTo>
                  <a:lnTo>
                    <a:pt x="868291" y="475560"/>
                  </a:lnTo>
                  <a:lnTo>
                    <a:pt x="825929" y="459342"/>
                  </a:lnTo>
                  <a:lnTo>
                    <a:pt x="784838" y="439173"/>
                  </a:lnTo>
                  <a:lnTo>
                    <a:pt x="745316" y="415357"/>
                  </a:lnTo>
                  <a:lnTo>
                    <a:pt x="707663" y="388201"/>
                  </a:lnTo>
                  <a:lnTo>
                    <a:pt x="672177" y="358008"/>
                  </a:lnTo>
                  <a:lnTo>
                    <a:pt x="639157" y="325085"/>
                  </a:lnTo>
                  <a:lnTo>
                    <a:pt x="608903" y="289737"/>
                  </a:lnTo>
                  <a:lnTo>
                    <a:pt x="581712" y="252267"/>
                  </a:lnTo>
                  <a:lnTo>
                    <a:pt x="557885" y="212982"/>
                  </a:lnTo>
                  <a:lnTo>
                    <a:pt x="537720" y="172186"/>
                  </a:lnTo>
                  <a:lnTo>
                    <a:pt x="521515" y="130185"/>
                  </a:lnTo>
                  <a:lnTo>
                    <a:pt x="509570" y="87284"/>
                  </a:lnTo>
                  <a:lnTo>
                    <a:pt x="502184" y="43787"/>
                  </a:lnTo>
                  <a:lnTo>
                    <a:pt x="499656" y="0"/>
                  </a:lnTo>
                  <a:close/>
                </a:path>
              </a:pathLst>
            </a:custGeom>
            <a:solidFill>
              <a:srgbClr val="959595"/>
            </a:solidFill>
          </p:spPr>
          <p:txBody>
            <a:bodyPr wrap="square" lIns="0" tIns="0" rIns="0" bIns="0" rtlCol="0"/>
            <a:lstStyle/>
            <a:p>
              <a:endParaRPr/>
            </a:p>
          </p:txBody>
        </p:sp>
        <p:sp>
          <p:nvSpPr>
            <p:cNvPr id="9" name="object 9"/>
            <p:cNvSpPr/>
            <p:nvPr/>
          </p:nvSpPr>
          <p:spPr>
            <a:xfrm>
              <a:off x="8643635" y="8115836"/>
              <a:ext cx="1000125" cy="998219"/>
            </a:xfrm>
            <a:custGeom>
              <a:avLst/>
              <a:gdLst/>
              <a:ahLst/>
              <a:cxnLst/>
              <a:rect l="l" t="t" r="r" b="b"/>
              <a:pathLst>
                <a:path w="1000125" h="998220">
                  <a:moveTo>
                    <a:pt x="0" y="497453"/>
                  </a:moveTo>
                  <a:lnTo>
                    <a:pt x="44261" y="494918"/>
                  </a:lnTo>
                  <a:lnTo>
                    <a:pt x="88162" y="487517"/>
                  </a:lnTo>
                  <a:lnTo>
                    <a:pt x="131405" y="475555"/>
                  </a:lnTo>
                  <a:lnTo>
                    <a:pt x="173687" y="459336"/>
                  </a:lnTo>
                  <a:lnTo>
                    <a:pt x="214711" y="439167"/>
                  </a:lnTo>
                  <a:lnTo>
                    <a:pt x="254176" y="415351"/>
                  </a:lnTo>
                  <a:lnTo>
                    <a:pt x="291782" y="388195"/>
                  </a:lnTo>
                  <a:lnTo>
                    <a:pt x="327229" y="358002"/>
                  </a:lnTo>
                  <a:lnTo>
                    <a:pt x="360218" y="325079"/>
                  </a:lnTo>
                  <a:lnTo>
                    <a:pt x="390449" y="289731"/>
                  </a:lnTo>
                  <a:lnTo>
                    <a:pt x="417622" y="252262"/>
                  </a:lnTo>
                  <a:lnTo>
                    <a:pt x="441437" y="212977"/>
                  </a:lnTo>
                  <a:lnTo>
                    <a:pt x="461594" y="172182"/>
                  </a:lnTo>
                  <a:lnTo>
                    <a:pt x="477794" y="130182"/>
                  </a:lnTo>
                  <a:lnTo>
                    <a:pt x="489736" y="87281"/>
                  </a:lnTo>
                  <a:lnTo>
                    <a:pt x="497122" y="43785"/>
                  </a:lnTo>
                  <a:lnTo>
                    <a:pt x="499650" y="0"/>
                  </a:lnTo>
                  <a:lnTo>
                    <a:pt x="502179" y="43785"/>
                  </a:lnTo>
                  <a:lnTo>
                    <a:pt x="509565" y="87281"/>
                  </a:lnTo>
                  <a:lnTo>
                    <a:pt x="521510" y="130182"/>
                  </a:lnTo>
                  <a:lnTo>
                    <a:pt x="537715" y="172182"/>
                  </a:lnTo>
                  <a:lnTo>
                    <a:pt x="557882" y="212977"/>
                  </a:lnTo>
                  <a:lnTo>
                    <a:pt x="581710" y="252262"/>
                  </a:lnTo>
                  <a:lnTo>
                    <a:pt x="608901" y="289731"/>
                  </a:lnTo>
                  <a:lnTo>
                    <a:pt x="639156" y="325079"/>
                  </a:lnTo>
                  <a:lnTo>
                    <a:pt x="672177" y="358002"/>
                  </a:lnTo>
                  <a:lnTo>
                    <a:pt x="707663" y="388195"/>
                  </a:lnTo>
                  <a:lnTo>
                    <a:pt x="745317" y="415351"/>
                  </a:lnTo>
                  <a:lnTo>
                    <a:pt x="784839" y="439167"/>
                  </a:lnTo>
                  <a:lnTo>
                    <a:pt x="825931" y="459336"/>
                  </a:lnTo>
                  <a:lnTo>
                    <a:pt x="868293" y="475555"/>
                  </a:lnTo>
                  <a:lnTo>
                    <a:pt x="911627" y="487517"/>
                  </a:lnTo>
                  <a:lnTo>
                    <a:pt x="955633" y="494918"/>
                  </a:lnTo>
                  <a:lnTo>
                    <a:pt x="1000012" y="497453"/>
                  </a:lnTo>
                  <a:lnTo>
                    <a:pt x="955633" y="500010"/>
                  </a:lnTo>
                  <a:lnTo>
                    <a:pt x="911627" y="507473"/>
                  </a:lnTo>
                  <a:lnTo>
                    <a:pt x="868293" y="519533"/>
                  </a:lnTo>
                  <a:lnTo>
                    <a:pt x="825931" y="535880"/>
                  </a:lnTo>
                  <a:lnTo>
                    <a:pt x="784839" y="556206"/>
                  </a:lnTo>
                  <a:lnTo>
                    <a:pt x="745317" y="580201"/>
                  </a:lnTo>
                  <a:lnTo>
                    <a:pt x="707663" y="607555"/>
                  </a:lnTo>
                  <a:lnTo>
                    <a:pt x="672177" y="637958"/>
                  </a:lnTo>
                  <a:lnTo>
                    <a:pt x="639156" y="671103"/>
                  </a:lnTo>
                  <a:lnTo>
                    <a:pt x="608901" y="706678"/>
                  </a:lnTo>
                  <a:lnTo>
                    <a:pt x="581710" y="744375"/>
                  </a:lnTo>
                  <a:lnTo>
                    <a:pt x="557882" y="783884"/>
                  </a:lnTo>
                  <a:lnTo>
                    <a:pt x="537715" y="824896"/>
                  </a:lnTo>
                  <a:lnTo>
                    <a:pt x="521510" y="867101"/>
                  </a:lnTo>
                  <a:lnTo>
                    <a:pt x="509565" y="910190"/>
                  </a:lnTo>
                  <a:lnTo>
                    <a:pt x="502179" y="953853"/>
                  </a:lnTo>
                  <a:lnTo>
                    <a:pt x="499650" y="997781"/>
                  </a:lnTo>
                  <a:lnTo>
                    <a:pt x="497122" y="953853"/>
                  </a:lnTo>
                  <a:lnTo>
                    <a:pt x="489736" y="910190"/>
                  </a:lnTo>
                  <a:lnTo>
                    <a:pt x="477794" y="867101"/>
                  </a:lnTo>
                  <a:lnTo>
                    <a:pt x="461594" y="824896"/>
                  </a:lnTo>
                  <a:lnTo>
                    <a:pt x="441437" y="783884"/>
                  </a:lnTo>
                  <a:lnTo>
                    <a:pt x="417622" y="744375"/>
                  </a:lnTo>
                  <a:lnTo>
                    <a:pt x="390449" y="706678"/>
                  </a:lnTo>
                  <a:lnTo>
                    <a:pt x="360218" y="671103"/>
                  </a:lnTo>
                  <a:lnTo>
                    <a:pt x="327229" y="637958"/>
                  </a:lnTo>
                  <a:lnTo>
                    <a:pt x="291782" y="607555"/>
                  </a:lnTo>
                  <a:lnTo>
                    <a:pt x="254176" y="580201"/>
                  </a:lnTo>
                  <a:lnTo>
                    <a:pt x="214711" y="556206"/>
                  </a:lnTo>
                  <a:lnTo>
                    <a:pt x="173687" y="535880"/>
                  </a:lnTo>
                  <a:lnTo>
                    <a:pt x="131405" y="519533"/>
                  </a:lnTo>
                  <a:lnTo>
                    <a:pt x="88162" y="507473"/>
                  </a:lnTo>
                  <a:lnTo>
                    <a:pt x="44261" y="500010"/>
                  </a:lnTo>
                  <a:lnTo>
                    <a:pt x="0" y="497453"/>
                  </a:lnTo>
                  <a:close/>
                </a:path>
              </a:pathLst>
            </a:custGeom>
            <a:ln w="18718">
              <a:solidFill>
                <a:srgbClr val="959595"/>
              </a:solidFill>
            </a:ln>
          </p:spPr>
          <p:txBody>
            <a:bodyPr wrap="square" lIns="0" tIns="0" rIns="0" bIns="0" rtlCol="0"/>
            <a:lstStyle/>
            <a:p>
              <a:endParaRPr/>
            </a:p>
          </p:txBody>
        </p:sp>
      </p:grpSp>
      <p:sp>
        <p:nvSpPr>
          <p:cNvPr id="14" name="TextBox 13">
            <a:extLst>
              <a:ext uri="{FF2B5EF4-FFF2-40B4-BE49-F238E27FC236}">
                <a16:creationId xmlns:a16="http://schemas.microsoft.com/office/drawing/2014/main" id="{E43E7ED0-812D-BC06-AA2B-FB27369C92FC}"/>
              </a:ext>
            </a:extLst>
          </p:cNvPr>
          <p:cNvSpPr txBox="1"/>
          <p:nvPr/>
        </p:nvSpPr>
        <p:spPr>
          <a:xfrm>
            <a:off x="1682749" y="2254250"/>
            <a:ext cx="15154509" cy="6894195"/>
          </a:xfrm>
          <a:prstGeom prst="rect">
            <a:avLst/>
          </a:prstGeom>
          <a:noFill/>
        </p:spPr>
        <p:txBody>
          <a:bodyPr wrap="square">
            <a:spAutoFit/>
          </a:bodyPr>
          <a:lstStyle/>
          <a:p>
            <a:pPr marL="457200" indent="-457200">
              <a:buFont typeface="Wingdings" panose="05000000000000000000" pitchFamily="2" charset="2"/>
              <a:buChar char="q"/>
            </a:pPr>
            <a:r>
              <a:rPr lang="en-US" sz="2600" dirty="0"/>
              <a:t>The Optimal Page Replacement Algorithm, also known as OPT or MIN, is a page replacement strategy used in operating systems to minimize the number of page faults.</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dirty="0"/>
              <a:t> It operates on the principle of replacing the page that will not be used for the longest period of time in the future.</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dirty="0"/>
              <a:t> This method requires knowledge of future page requests, which makes it theoretical and impractical to implement in real-world systems.</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dirty="0"/>
              <a:t> The algorithm looks ahead in the page reference string and selects the page that is furthest away from being used again.</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dirty="0"/>
              <a:t> While this strategy provides the lowest possible page fault rate compared to other algorithms, its impracticality stems from the need for future knowledge, which is not available in actual systems. </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dirty="0"/>
              <a:t>As a result, OPT serves as a benchmark to compare the performance of other, more practical page replacement algorithms.</a:t>
            </a:r>
            <a:endParaRPr lang="en-IN" sz="2600" dirty="0"/>
          </a:p>
        </p:txBody>
      </p:sp>
      <p:sp>
        <p:nvSpPr>
          <p:cNvPr id="11" name="Title 10">
            <a:extLst>
              <a:ext uri="{FF2B5EF4-FFF2-40B4-BE49-F238E27FC236}">
                <a16:creationId xmlns:a16="http://schemas.microsoft.com/office/drawing/2014/main" id="{A1C8261D-EC11-E569-819E-4E0FFFBBC12A}"/>
              </a:ext>
            </a:extLst>
          </p:cNvPr>
          <p:cNvSpPr>
            <a:spLocks noGrp="1"/>
          </p:cNvSpPr>
          <p:nvPr>
            <p:ph type="title"/>
          </p:nvPr>
        </p:nvSpPr>
        <p:spPr>
          <a:xfrm>
            <a:off x="1486351" y="806451"/>
            <a:ext cx="12614078" cy="1064260"/>
          </a:xfrm>
        </p:spPr>
        <p:txBody>
          <a:bodyPr/>
          <a:lstStyle/>
          <a:p>
            <a:r>
              <a:rPr lang="en-US" dirty="0">
                <a:solidFill>
                  <a:schemeClr val="accent6">
                    <a:lumMod val="75000"/>
                  </a:schemeClr>
                </a:solidFill>
              </a:rPr>
              <a:t>Optimal Replacement Algorithm</a:t>
            </a:r>
            <a:endParaRPr lang="en-IN" dirty="0">
              <a:solidFill>
                <a:schemeClr val="accent6">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1149350" y="1339850"/>
            <a:ext cx="16154400" cy="9075561"/>
          </a:xfrm>
          <a:prstGeom prst="rect">
            <a:avLst/>
          </a:prstGeom>
        </p:spPr>
        <p:txBody>
          <a:bodyPr vert="horz" wrap="square" lIns="0" tIns="13970" rIns="0" bIns="0" rtlCol="0">
            <a:spAutoFit/>
          </a:bodyPr>
          <a:lstStyle/>
          <a:p>
            <a:pPr marL="457200" indent="-457200">
              <a:buFont typeface="Wingdings" panose="05000000000000000000" pitchFamily="2" charset="2"/>
              <a:buChar char="v"/>
            </a:pPr>
            <a:r>
              <a:rPr lang="en-US" sz="2800" dirty="0"/>
              <a:t>The importance of page replacement algorithms in modern operating systems cannot be overstated, as they play a critical role in managing the system's memory resources efficiently. </a:t>
            </a:r>
          </a:p>
          <a:p>
            <a:pPr marL="457200" indent="-457200">
              <a:buFont typeface="Wingdings" panose="05000000000000000000" pitchFamily="2" charset="2"/>
              <a:buChar char="v"/>
            </a:pPr>
            <a:endParaRPr lang="en-US" sz="2800" dirty="0"/>
          </a:p>
          <a:p>
            <a:pPr marL="457200" indent="-457200">
              <a:buFont typeface="Wingdings" panose="05000000000000000000" pitchFamily="2" charset="2"/>
              <a:buChar char="v"/>
            </a:pPr>
            <a:r>
              <a:rPr lang="en-US" sz="2800" dirty="0"/>
              <a:t>These algorithms are essential for ensuring that the operating system can handle multiple processes simultaneously by effectively managing the limited physical memory available. By determining which pages to keep in memory and which to replace, these algorithms directly impact the system’s performance, including its responsiveness and overall throughput.</a:t>
            </a:r>
          </a:p>
          <a:p>
            <a:pPr marL="457200" indent="-457200">
              <a:buFont typeface="Wingdings" panose="05000000000000000000" pitchFamily="2" charset="2"/>
              <a:buChar char="v"/>
            </a:pPr>
            <a:endParaRPr lang="en-US" sz="2800" dirty="0"/>
          </a:p>
          <a:p>
            <a:pPr marL="457200" indent="-457200">
              <a:buFont typeface="Wingdings" panose="05000000000000000000" pitchFamily="2" charset="2"/>
              <a:buChar char="v"/>
            </a:pPr>
            <a:r>
              <a:rPr lang="en-US" sz="2800" dirty="0"/>
              <a:t>Efficient page replacement algorithms minimize page faults and optimize the use of available memory, which is crucial for maintaining system stability and performance. They help in reducing the overhead associated with frequent page swapping between physical memory and disk storage, thus enhancing the speed and efficiency of applications. </a:t>
            </a:r>
          </a:p>
          <a:p>
            <a:pPr marL="457200" indent="-457200">
              <a:buFont typeface="Wingdings" panose="05000000000000000000" pitchFamily="2" charset="2"/>
              <a:buChar char="v"/>
            </a:pPr>
            <a:endParaRPr lang="en-US" sz="2800" dirty="0"/>
          </a:p>
          <a:p>
            <a:pPr marL="457200" indent="-457200">
              <a:buFont typeface="Wingdings" panose="05000000000000000000" pitchFamily="2" charset="2"/>
              <a:buChar char="v"/>
            </a:pPr>
            <a:r>
              <a:rPr lang="en-US" sz="2800" dirty="0"/>
              <a:t>Moreover, as workloads become increasingly diverse and complex, including those driven by emerging technologies such as artificial intelligence and big data, the ability to dynamically adapt page replacement strategies to different access patterns becomes vital. </a:t>
            </a:r>
          </a:p>
          <a:p>
            <a:pPr marL="457200" indent="-457200">
              <a:buFont typeface="Wingdings" panose="05000000000000000000" pitchFamily="2" charset="2"/>
              <a:buChar char="v"/>
            </a:pPr>
            <a:endParaRPr lang="en-US" sz="2800" dirty="0"/>
          </a:p>
          <a:p>
            <a:pPr marL="457200" indent="-457200">
              <a:buFont typeface="Wingdings" panose="05000000000000000000" pitchFamily="2" charset="2"/>
              <a:buChar char="v"/>
            </a:pPr>
            <a:r>
              <a:rPr lang="en-US" sz="2800" dirty="0"/>
              <a:t>Thus, the continuous evolution and improvement of page replacement algorithms are integral to advancing operating system performance and ensuring robust, high-performing computing environments.</a:t>
            </a:r>
          </a:p>
          <a:p>
            <a:pPr marL="12700" marR="5080">
              <a:lnSpc>
                <a:spcPct val="99500"/>
              </a:lnSpc>
              <a:spcBef>
                <a:spcPts val="110"/>
              </a:spcBef>
            </a:pPr>
            <a:endParaRPr sz="2800" dirty="0">
              <a:latin typeface="Trebuchet MS"/>
              <a:cs typeface="Trebuchet MS"/>
            </a:endParaRPr>
          </a:p>
        </p:txBody>
      </p:sp>
      <p:sp>
        <p:nvSpPr>
          <p:cNvPr id="13" name="TextBox 12">
            <a:extLst>
              <a:ext uri="{FF2B5EF4-FFF2-40B4-BE49-F238E27FC236}">
                <a16:creationId xmlns:a16="http://schemas.microsoft.com/office/drawing/2014/main" id="{A04A1D9E-F6F8-998B-90D4-D15022CC1E7C}"/>
              </a:ext>
            </a:extLst>
          </p:cNvPr>
          <p:cNvSpPr txBox="1"/>
          <p:nvPr/>
        </p:nvSpPr>
        <p:spPr>
          <a:xfrm>
            <a:off x="1301750" y="425450"/>
            <a:ext cx="3278868" cy="830997"/>
          </a:xfrm>
          <a:prstGeom prst="rect">
            <a:avLst/>
          </a:prstGeom>
          <a:noFill/>
        </p:spPr>
        <p:txBody>
          <a:bodyPr wrap="square">
            <a:spAutoFit/>
          </a:bodyPr>
          <a:lstStyle/>
          <a:p>
            <a:r>
              <a:rPr lang="en-US" sz="4800" dirty="0">
                <a:solidFill>
                  <a:schemeClr val="accent6">
                    <a:lumMod val="75000"/>
                  </a:schemeClr>
                </a:solidFill>
              </a:rPr>
              <a:t>Importance</a:t>
            </a:r>
            <a:endParaRPr lang="en-IN" sz="4800" dirty="0">
              <a:solidFill>
                <a:schemeClr val="accent6">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278143" y="-19079"/>
            <a:ext cx="1029335" cy="1879600"/>
            <a:chOff x="17278143" y="-19079"/>
            <a:chExt cx="1029335" cy="1879600"/>
          </a:xfrm>
        </p:grpSpPr>
        <p:sp>
          <p:nvSpPr>
            <p:cNvPr id="3" name="object 3"/>
            <p:cNvSpPr/>
            <p:nvPr/>
          </p:nvSpPr>
          <p:spPr>
            <a:xfrm>
              <a:off x="17322418" y="0"/>
              <a:ext cx="965835" cy="916305"/>
            </a:xfrm>
            <a:custGeom>
              <a:avLst/>
              <a:gdLst/>
              <a:ahLst/>
              <a:cxnLst/>
              <a:rect l="l" t="t" r="r" b="b"/>
              <a:pathLst>
                <a:path w="965834" h="916305">
                  <a:moveTo>
                    <a:pt x="506900" y="0"/>
                  </a:moveTo>
                  <a:lnTo>
                    <a:pt x="488345" y="0"/>
                  </a:lnTo>
                  <a:lnTo>
                    <a:pt x="487646" y="4151"/>
                  </a:lnTo>
                  <a:lnTo>
                    <a:pt x="475680" y="47486"/>
                  </a:lnTo>
                  <a:lnTo>
                    <a:pt x="459456" y="89850"/>
                  </a:lnTo>
                  <a:lnTo>
                    <a:pt x="439280" y="130944"/>
                  </a:lnTo>
                  <a:lnTo>
                    <a:pt x="415457" y="170467"/>
                  </a:lnTo>
                  <a:lnTo>
                    <a:pt x="388292" y="208123"/>
                  </a:lnTo>
                  <a:lnTo>
                    <a:pt x="358091" y="243610"/>
                  </a:lnTo>
                  <a:lnTo>
                    <a:pt x="325158" y="276632"/>
                  </a:lnTo>
                  <a:lnTo>
                    <a:pt x="289800" y="306888"/>
                  </a:lnTo>
                  <a:lnTo>
                    <a:pt x="252320" y="334079"/>
                  </a:lnTo>
                  <a:lnTo>
                    <a:pt x="213025" y="357908"/>
                  </a:lnTo>
                  <a:lnTo>
                    <a:pt x="172220" y="378075"/>
                  </a:lnTo>
                  <a:lnTo>
                    <a:pt x="130209" y="394280"/>
                  </a:lnTo>
                  <a:lnTo>
                    <a:pt x="87299" y="406225"/>
                  </a:lnTo>
                  <a:lnTo>
                    <a:pt x="43794" y="413612"/>
                  </a:lnTo>
                  <a:lnTo>
                    <a:pt x="0" y="416140"/>
                  </a:lnTo>
                  <a:lnTo>
                    <a:pt x="43794" y="418669"/>
                  </a:lnTo>
                  <a:lnTo>
                    <a:pt x="87299" y="426055"/>
                  </a:lnTo>
                  <a:lnTo>
                    <a:pt x="130209" y="437998"/>
                  </a:lnTo>
                  <a:lnTo>
                    <a:pt x="172220" y="454199"/>
                  </a:lnTo>
                  <a:lnTo>
                    <a:pt x="213025" y="474357"/>
                  </a:lnTo>
                  <a:lnTo>
                    <a:pt x="252320" y="498173"/>
                  </a:lnTo>
                  <a:lnTo>
                    <a:pt x="289800" y="525347"/>
                  </a:lnTo>
                  <a:lnTo>
                    <a:pt x="325158" y="555579"/>
                  </a:lnTo>
                  <a:lnTo>
                    <a:pt x="358091" y="588570"/>
                  </a:lnTo>
                  <a:lnTo>
                    <a:pt x="388292" y="624019"/>
                  </a:lnTo>
                  <a:lnTo>
                    <a:pt x="415457" y="661626"/>
                  </a:lnTo>
                  <a:lnTo>
                    <a:pt x="439280" y="701093"/>
                  </a:lnTo>
                  <a:lnTo>
                    <a:pt x="459456" y="742118"/>
                  </a:lnTo>
                  <a:lnTo>
                    <a:pt x="475680" y="784402"/>
                  </a:lnTo>
                  <a:lnTo>
                    <a:pt x="487646" y="827645"/>
                  </a:lnTo>
                  <a:lnTo>
                    <a:pt x="495050" y="871547"/>
                  </a:lnTo>
                  <a:lnTo>
                    <a:pt x="497585" y="915809"/>
                  </a:lnTo>
                  <a:lnTo>
                    <a:pt x="500142" y="871547"/>
                  </a:lnTo>
                  <a:lnTo>
                    <a:pt x="507604" y="827645"/>
                  </a:lnTo>
                  <a:lnTo>
                    <a:pt x="519662" y="784402"/>
                  </a:lnTo>
                  <a:lnTo>
                    <a:pt x="536008" y="742118"/>
                  </a:lnTo>
                  <a:lnTo>
                    <a:pt x="556331" y="701093"/>
                  </a:lnTo>
                  <a:lnTo>
                    <a:pt x="580323" y="661626"/>
                  </a:lnTo>
                  <a:lnTo>
                    <a:pt x="607673" y="624019"/>
                  </a:lnTo>
                  <a:lnTo>
                    <a:pt x="638073" y="588570"/>
                  </a:lnTo>
                  <a:lnTo>
                    <a:pt x="671212" y="555579"/>
                  </a:lnTo>
                  <a:lnTo>
                    <a:pt x="706783" y="525347"/>
                  </a:lnTo>
                  <a:lnTo>
                    <a:pt x="744474" y="498173"/>
                  </a:lnTo>
                  <a:lnTo>
                    <a:pt x="783977" y="474357"/>
                  </a:lnTo>
                  <a:lnTo>
                    <a:pt x="824982" y="454199"/>
                  </a:lnTo>
                  <a:lnTo>
                    <a:pt x="867181" y="437998"/>
                  </a:lnTo>
                  <a:lnTo>
                    <a:pt x="910262" y="426055"/>
                  </a:lnTo>
                  <a:lnTo>
                    <a:pt x="953918" y="418669"/>
                  </a:lnTo>
                  <a:lnTo>
                    <a:pt x="965602" y="417996"/>
                  </a:lnTo>
                  <a:lnTo>
                    <a:pt x="965602" y="414284"/>
                  </a:lnTo>
                  <a:lnTo>
                    <a:pt x="910262" y="406225"/>
                  </a:lnTo>
                  <a:lnTo>
                    <a:pt x="867181" y="394280"/>
                  </a:lnTo>
                  <a:lnTo>
                    <a:pt x="824982" y="378075"/>
                  </a:lnTo>
                  <a:lnTo>
                    <a:pt x="783977" y="357908"/>
                  </a:lnTo>
                  <a:lnTo>
                    <a:pt x="744474" y="334079"/>
                  </a:lnTo>
                  <a:lnTo>
                    <a:pt x="706783" y="306888"/>
                  </a:lnTo>
                  <a:lnTo>
                    <a:pt x="671212" y="276632"/>
                  </a:lnTo>
                  <a:lnTo>
                    <a:pt x="638073" y="243610"/>
                  </a:lnTo>
                  <a:lnTo>
                    <a:pt x="607673" y="208123"/>
                  </a:lnTo>
                  <a:lnTo>
                    <a:pt x="580323" y="170467"/>
                  </a:lnTo>
                  <a:lnTo>
                    <a:pt x="556331" y="130944"/>
                  </a:lnTo>
                  <a:lnTo>
                    <a:pt x="536008" y="89850"/>
                  </a:lnTo>
                  <a:lnTo>
                    <a:pt x="519662" y="47486"/>
                  </a:lnTo>
                  <a:lnTo>
                    <a:pt x="507604" y="4151"/>
                  </a:lnTo>
                  <a:lnTo>
                    <a:pt x="506900" y="0"/>
                  </a:lnTo>
                  <a:close/>
                </a:path>
              </a:pathLst>
            </a:custGeom>
            <a:solidFill>
              <a:srgbClr val="36D636"/>
            </a:solidFill>
          </p:spPr>
          <p:txBody>
            <a:bodyPr wrap="square" lIns="0" tIns="0" rIns="0" bIns="0" rtlCol="0"/>
            <a:lstStyle/>
            <a:p>
              <a:endParaRPr/>
            </a:p>
          </p:txBody>
        </p:sp>
        <p:sp>
          <p:nvSpPr>
            <p:cNvPr id="4" name="object 4"/>
            <p:cNvSpPr/>
            <p:nvPr/>
          </p:nvSpPr>
          <p:spPr>
            <a:xfrm>
              <a:off x="17322494" y="0"/>
              <a:ext cx="965835" cy="916305"/>
            </a:xfrm>
            <a:custGeom>
              <a:avLst/>
              <a:gdLst/>
              <a:ahLst/>
              <a:cxnLst/>
              <a:rect l="l" t="t" r="r" b="b"/>
              <a:pathLst>
                <a:path w="965834" h="916305">
                  <a:moveTo>
                    <a:pt x="497446" y="915851"/>
                  </a:moveTo>
                  <a:lnTo>
                    <a:pt x="494912" y="871590"/>
                  </a:lnTo>
                  <a:lnTo>
                    <a:pt x="487512" y="827689"/>
                  </a:lnTo>
                  <a:lnTo>
                    <a:pt x="475551" y="784447"/>
                  </a:lnTo>
                  <a:lnTo>
                    <a:pt x="459335" y="742164"/>
                  </a:lnTo>
                  <a:lnTo>
                    <a:pt x="439169" y="701140"/>
                  </a:lnTo>
                  <a:lnTo>
                    <a:pt x="415356" y="661676"/>
                  </a:lnTo>
                  <a:lnTo>
                    <a:pt x="388202" y="624069"/>
                  </a:lnTo>
                  <a:lnTo>
                    <a:pt x="358013" y="588621"/>
                  </a:lnTo>
                  <a:lnTo>
                    <a:pt x="325092" y="555632"/>
                  </a:lnTo>
                  <a:lnTo>
                    <a:pt x="289746" y="525401"/>
                  </a:lnTo>
                  <a:lnTo>
                    <a:pt x="252278" y="498227"/>
                  </a:lnTo>
                  <a:lnTo>
                    <a:pt x="212993" y="474412"/>
                  </a:lnTo>
                  <a:lnTo>
                    <a:pt x="172198" y="454254"/>
                  </a:lnTo>
                  <a:lnTo>
                    <a:pt x="130196" y="438054"/>
                  </a:lnTo>
                  <a:lnTo>
                    <a:pt x="87292" y="426111"/>
                  </a:lnTo>
                  <a:lnTo>
                    <a:pt x="43792" y="418726"/>
                  </a:lnTo>
                  <a:lnTo>
                    <a:pt x="0" y="416197"/>
                  </a:lnTo>
                  <a:lnTo>
                    <a:pt x="43792" y="413668"/>
                  </a:lnTo>
                  <a:lnTo>
                    <a:pt x="87292" y="406282"/>
                  </a:lnTo>
                  <a:lnTo>
                    <a:pt x="130196" y="394336"/>
                  </a:lnTo>
                  <a:lnTo>
                    <a:pt x="172198" y="378130"/>
                  </a:lnTo>
                  <a:lnTo>
                    <a:pt x="212993" y="357964"/>
                  </a:lnTo>
                  <a:lnTo>
                    <a:pt x="252278" y="334135"/>
                  </a:lnTo>
                  <a:lnTo>
                    <a:pt x="289746" y="306942"/>
                  </a:lnTo>
                  <a:lnTo>
                    <a:pt x="325092" y="276686"/>
                  </a:lnTo>
                  <a:lnTo>
                    <a:pt x="358013" y="243663"/>
                  </a:lnTo>
                  <a:lnTo>
                    <a:pt x="388202" y="208175"/>
                  </a:lnTo>
                  <a:lnTo>
                    <a:pt x="415356" y="170519"/>
                  </a:lnTo>
                  <a:lnTo>
                    <a:pt x="439169" y="130995"/>
                  </a:lnTo>
                  <a:lnTo>
                    <a:pt x="459335" y="89901"/>
                  </a:lnTo>
                  <a:lnTo>
                    <a:pt x="475551" y="47536"/>
                  </a:lnTo>
                  <a:lnTo>
                    <a:pt x="487512" y="4199"/>
                  </a:lnTo>
                  <a:lnTo>
                    <a:pt x="488218" y="0"/>
                  </a:lnTo>
                </a:path>
                <a:path w="965834" h="916305">
                  <a:moveTo>
                    <a:pt x="506756" y="0"/>
                  </a:moveTo>
                  <a:lnTo>
                    <a:pt x="519533" y="47536"/>
                  </a:lnTo>
                  <a:lnTo>
                    <a:pt x="535885" y="89901"/>
                  </a:lnTo>
                  <a:lnTo>
                    <a:pt x="556217" y="130995"/>
                  </a:lnTo>
                  <a:lnTo>
                    <a:pt x="580217" y="170519"/>
                  </a:lnTo>
                  <a:lnTo>
                    <a:pt x="607578" y="208175"/>
                  </a:lnTo>
                  <a:lnTo>
                    <a:pt x="637988" y="243663"/>
                  </a:lnTo>
                  <a:lnTo>
                    <a:pt x="671138" y="276686"/>
                  </a:lnTo>
                  <a:lnTo>
                    <a:pt x="706718" y="306942"/>
                  </a:lnTo>
                  <a:lnTo>
                    <a:pt x="744419" y="334135"/>
                  </a:lnTo>
                  <a:lnTo>
                    <a:pt x="783931" y="357964"/>
                  </a:lnTo>
                  <a:lnTo>
                    <a:pt x="824944" y="378130"/>
                  </a:lnTo>
                  <a:lnTo>
                    <a:pt x="867149" y="394336"/>
                  </a:lnTo>
                  <a:lnTo>
                    <a:pt x="910235" y="406282"/>
                  </a:lnTo>
                  <a:lnTo>
                    <a:pt x="953893" y="413668"/>
                  </a:lnTo>
                  <a:lnTo>
                    <a:pt x="965528" y="414338"/>
                  </a:lnTo>
                </a:path>
                <a:path w="965834" h="916305">
                  <a:moveTo>
                    <a:pt x="965528" y="418056"/>
                  </a:moveTo>
                  <a:lnTo>
                    <a:pt x="910235" y="426111"/>
                  </a:lnTo>
                  <a:lnTo>
                    <a:pt x="867149" y="438054"/>
                  </a:lnTo>
                  <a:lnTo>
                    <a:pt x="824944" y="454254"/>
                  </a:lnTo>
                  <a:lnTo>
                    <a:pt x="783931" y="474412"/>
                  </a:lnTo>
                  <a:lnTo>
                    <a:pt x="744419" y="498227"/>
                  </a:lnTo>
                  <a:lnTo>
                    <a:pt x="706718" y="525401"/>
                  </a:lnTo>
                  <a:lnTo>
                    <a:pt x="671138" y="555632"/>
                  </a:lnTo>
                  <a:lnTo>
                    <a:pt x="637988" y="588621"/>
                  </a:lnTo>
                  <a:lnTo>
                    <a:pt x="607578" y="624069"/>
                  </a:lnTo>
                  <a:lnTo>
                    <a:pt x="580217" y="661676"/>
                  </a:lnTo>
                  <a:lnTo>
                    <a:pt x="556217" y="701140"/>
                  </a:lnTo>
                  <a:lnTo>
                    <a:pt x="535885" y="742164"/>
                  </a:lnTo>
                  <a:lnTo>
                    <a:pt x="519533" y="784447"/>
                  </a:lnTo>
                  <a:lnTo>
                    <a:pt x="507469" y="827689"/>
                  </a:lnTo>
                  <a:lnTo>
                    <a:pt x="500003" y="871590"/>
                  </a:lnTo>
                  <a:lnTo>
                    <a:pt x="497446" y="915851"/>
                  </a:lnTo>
                </a:path>
              </a:pathLst>
            </a:custGeom>
            <a:ln w="18718">
              <a:solidFill>
                <a:srgbClr val="36D636"/>
              </a:solidFill>
            </a:ln>
          </p:spPr>
          <p:txBody>
            <a:bodyPr wrap="square" lIns="0" tIns="0" rIns="0" bIns="0" rtlCol="0"/>
            <a:lstStyle/>
            <a:p>
              <a:endParaRPr/>
            </a:p>
          </p:txBody>
        </p:sp>
        <p:sp>
          <p:nvSpPr>
            <p:cNvPr id="5" name="object 5"/>
            <p:cNvSpPr/>
            <p:nvPr/>
          </p:nvSpPr>
          <p:spPr>
            <a:xfrm>
              <a:off x="17322418" y="840931"/>
              <a:ext cx="965835" cy="1000125"/>
            </a:xfrm>
            <a:custGeom>
              <a:avLst/>
              <a:gdLst/>
              <a:ahLst/>
              <a:cxnLst/>
              <a:rect l="l" t="t" r="r" b="b"/>
              <a:pathLst>
                <a:path w="965834" h="1000125">
                  <a:moveTo>
                    <a:pt x="497585" y="0"/>
                  </a:moveTo>
                  <a:lnTo>
                    <a:pt x="495050" y="44382"/>
                  </a:lnTo>
                  <a:lnTo>
                    <a:pt x="487646" y="88390"/>
                  </a:lnTo>
                  <a:lnTo>
                    <a:pt x="475680" y="131726"/>
                  </a:lnTo>
                  <a:lnTo>
                    <a:pt x="459456" y="174089"/>
                  </a:lnTo>
                  <a:lnTo>
                    <a:pt x="439280" y="215183"/>
                  </a:lnTo>
                  <a:lnTo>
                    <a:pt x="415457" y="254706"/>
                  </a:lnTo>
                  <a:lnTo>
                    <a:pt x="388292" y="292362"/>
                  </a:lnTo>
                  <a:lnTo>
                    <a:pt x="358091" y="327849"/>
                  </a:lnTo>
                  <a:lnTo>
                    <a:pt x="325158" y="360871"/>
                  </a:lnTo>
                  <a:lnTo>
                    <a:pt x="289800" y="391127"/>
                  </a:lnTo>
                  <a:lnTo>
                    <a:pt x="252320" y="418319"/>
                  </a:lnTo>
                  <a:lnTo>
                    <a:pt x="213025" y="442147"/>
                  </a:lnTo>
                  <a:lnTo>
                    <a:pt x="172220" y="462314"/>
                  </a:lnTo>
                  <a:lnTo>
                    <a:pt x="130209" y="478519"/>
                  </a:lnTo>
                  <a:lnTo>
                    <a:pt x="87299" y="490464"/>
                  </a:lnTo>
                  <a:lnTo>
                    <a:pt x="43794" y="497851"/>
                  </a:lnTo>
                  <a:lnTo>
                    <a:pt x="0" y="500379"/>
                  </a:lnTo>
                  <a:lnTo>
                    <a:pt x="43794" y="502908"/>
                  </a:lnTo>
                  <a:lnTo>
                    <a:pt x="87299" y="510294"/>
                  </a:lnTo>
                  <a:lnTo>
                    <a:pt x="130209" y="522237"/>
                  </a:lnTo>
                  <a:lnTo>
                    <a:pt x="172220" y="538438"/>
                  </a:lnTo>
                  <a:lnTo>
                    <a:pt x="213025" y="558596"/>
                  </a:lnTo>
                  <a:lnTo>
                    <a:pt x="252320" y="582412"/>
                  </a:lnTo>
                  <a:lnTo>
                    <a:pt x="289800" y="609586"/>
                  </a:lnTo>
                  <a:lnTo>
                    <a:pt x="325158" y="639819"/>
                  </a:lnTo>
                  <a:lnTo>
                    <a:pt x="358091" y="672809"/>
                  </a:lnTo>
                  <a:lnTo>
                    <a:pt x="388292" y="708258"/>
                  </a:lnTo>
                  <a:lnTo>
                    <a:pt x="415457" y="745865"/>
                  </a:lnTo>
                  <a:lnTo>
                    <a:pt x="439280" y="785332"/>
                  </a:lnTo>
                  <a:lnTo>
                    <a:pt x="459456" y="826357"/>
                  </a:lnTo>
                  <a:lnTo>
                    <a:pt x="475680" y="868641"/>
                  </a:lnTo>
                  <a:lnTo>
                    <a:pt x="487646" y="911884"/>
                  </a:lnTo>
                  <a:lnTo>
                    <a:pt x="495050" y="955786"/>
                  </a:lnTo>
                  <a:lnTo>
                    <a:pt x="497585" y="1000048"/>
                  </a:lnTo>
                  <a:lnTo>
                    <a:pt x="500142" y="955786"/>
                  </a:lnTo>
                  <a:lnTo>
                    <a:pt x="507604" y="911884"/>
                  </a:lnTo>
                  <a:lnTo>
                    <a:pt x="519662" y="868641"/>
                  </a:lnTo>
                  <a:lnTo>
                    <a:pt x="536008" y="826357"/>
                  </a:lnTo>
                  <a:lnTo>
                    <a:pt x="556331" y="785332"/>
                  </a:lnTo>
                  <a:lnTo>
                    <a:pt x="580323" y="745865"/>
                  </a:lnTo>
                  <a:lnTo>
                    <a:pt x="607673" y="708258"/>
                  </a:lnTo>
                  <a:lnTo>
                    <a:pt x="638073" y="672809"/>
                  </a:lnTo>
                  <a:lnTo>
                    <a:pt x="671212" y="639819"/>
                  </a:lnTo>
                  <a:lnTo>
                    <a:pt x="706783" y="609586"/>
                  </a:lnTo>
                  <a:lnTo>
                    <a:pt x="744474" y="582412"/>
                  </a:lnTo>
                  <a:lnTo>
                    <a:pt x="783977" y="558596"/>
                  </a:lnTo>
                  <a:lnTo>
                    <a:pt x="824982" y="538438"/>
                  </a:lnTo>
                  <a:lnTo>
                    <a:pt x="867181" y="522237"/>
                  </a:lnTo>
                  <a:lnTo>
                    <a:pt x="910262" y="510294"/>
                  </a:lnTo>
                  <a:lnTo>
                    <a:pt x="953918" y="502908"/>
                  </a:lnTo>
                  <a:lnTo>
                    <a:pt x="965602" y="502235"/>
                  </a:lnTo>
                  <a:lnTo>
                    <a:pt x="965602" y="498524"/>
                  </a:lnTo>
                  <a:lnTo>
                    <a:pt x="910262" y="490464"/>
                  </a:lnTo>
                  <a:lnTo>
                    <a:pt x="867181" y="478519"/>
                  </a:lnTo>
                  <a:lnTo>
                    <a:pt x="824982" y="462314"/>
                  </a:lnTo>
                  <a:lnTo>
                    <a:pt x="783977" y="442147"/>
                  </a:lnTo>
                  <a:lnTo>
                    <a:pt x="744474" y="418319"/>
                  </a:lnTo>
                  <a:lnTo>
                    <a:pt x="706783" y="391127"/>
                  </a:lnTo>
                  <a:lnTo>
                    <a:pt x="671212" y="360871"/>
                  </a:lnTo>
                  <a:lnTo>
                    <a:pt x="638073" y="327849"/>
                  </a:lnTo>
                  <a:lnTo>
                    <a:pt x="607673" y="292362"/>
                  </a:lnTo>
                  <a:lnTo>
                    <a:pt x="580323" y="254706"/>
                  </a:lnTo>
                  <a:lnTo>
                    <a:pt x="556331" y="215183"/>
                  </a:lnTo>
                  <a:lnTo>
                    <a:pt x="536008" y="174089"/>
                  </a:lnTo>
                  <a:lnTo>
                    <a:pt x="519662" y="131726"/>
                  </a:lnTo>
                  <a:lnTo>
                    <a:pt x="507604" y="88390"/>
                  </a:lnTo>
                  <a:lnTo>
                    <a:pt x="500142" y="44382"/>
                  </a:lnTo>
                  <a:lnTo>
                    <a:pt x="497585" y="0"/>
                  </a:lnTo>
                  <a:close/>
                </a:path>
              </a:pathLst>
            </a:custGeom>
            <a:solidFill>
              <a:srgbClr val="36D636"/>
            </a:solidFill>
          </p:spPr>
          <p:txBody>
            <a:bodyPr wrap="square" lIns="0" tIns="0" rIns="0" bIns="0" rtlCol="0"/>
            <a:lstStyle/>
            <a:p>
              <a:endParaRPr/>
            </a:p>
          </p:txBody>
        </p:sp>
        <p:sp>
          <p:nvSpPr>
            <p:cNvPr id="6" name="object 6"/>
            <p:cNvSpPr/>
            <p:nvPr/>
          </p:nvSpPr>
          <p:spPr>
            <a:xfrm>
              <a:off x="17322494" y="840982"/>
              <a:ext cx="965835" cy="1000125"/>
            </a:xfrm>
            <a:custGeom>
              <a:avLst/>
              <a:gdLst/>
              <a:ahLst/>
              <a:cxnLst/>
              <a:rect l="l" t="t" r="r" b="b"/>
              <a:pathLst>
                <a:path w="965834" h="1000125">
                  <a:moveTo>
                    <a:pt x="497446" y="1000043"/>
                  </a:moveTo>
                  <a:lnTo>
                    <a:pt x="494912" y="955780"/>
                  </a:lnTo>
                  <a:lnTo>
                    <a:pt x="487512" y="911877"/>
                  </a:lnTo>
                  <a:lnTo>
                    <a:pt x="475551" y="868634"/>
                  </a:lnTo>
                  <a:lnTo>
                    <a:pt x="459335" y="826350"/>
                  </a:lnTo>
                  <a:lnTo>
                    <a:pt x="439169" y="785325"/>
                  </a:lnTo>
                  <a:lnTo>
                    <a:pt x="415356" y="745859"/>
                  </a:lnTo>
                  <a:lnTo>
                    <a:pt x="388202" y="708252"/>
                  </a:lnTo>
                  <a:lnTo>
                    <a:pt x="358013" y="672803"/>
                  </a:lnTo>
                  <a:lnTo>
                    <a:pt x="325092" y="639813"/>
                  </a:lnTo>
                  <a:lnTo>
                    <a:pt x="289746" y="609581"/>
                  </a:lnTo>
                  <a:lnTo>
                    <a:pt x="252278" y="582408"/>
                  </a:lnTo>
                  <a:lnTo>
                    <a:pt x="212993" y="558592"/>
                  </a:lnTo>
                  <a:lnTo>
                    <a:pt x="172198" y="538434"/>
                  </a:lnTo>
                  <a:lnTo>
                    <a:pt x="130196" y="522234"/>
                  </a:lnTo>
                  <a:lnTo>
                    <a:pt x="87292" y="510291"/>
                  </a:lnTo>
                  <a:lnTo>
                    <a:pt x="43792" y="502905"/>
                  </a:lnTo>
                  <a:lnTo>
                    <a:pt x="0" y="500377"/>
                  </a:lnTo>
                  <a:lnTo>
                    <a:pt x="43792" y="497848"/>
                  </a:lnTo>
                  <a:lnTo>
                    <a:pt x="87292" y="490462"/>
                  </a:lnTo>
                  <a:lnTo>
                    <a:pt x="130196" y="478516"/>
                  </a:lnTo>
                  <a:lnTo>
                    <a:pt x="172198" y="462310"/>
                  </a:lnTo>
                  <a:lnTo>
                    <a:pt x="212993" y="442144"/>
                  </a:lnTo>
                  <a:lnTo>
                    <a:pt x="252278" y="418315"/>
                  </a:lnTo>
                  <a:lnTo>
                    <a:pt x="289746" y="391123"/>
                  </a:lnTo>
                  <a:lnTo>
                    <a:pt x="325092" y="360867"/>
                  </a:lnTo>
                  <a:lnTo>
                    <a:pt x="358013" y="327845"/>
                  </a:lnTo>
                  <a:lnTo>
                    <a:pt x="388202" y="292357"/>
                  </a:lnTo>
                  <a:lnTo>
                    <a:pt x="415356" y="254702"/>
                  </a:lnTo>
                  <a:lnTo>
                    <a:pt x="439169" y="215179"/>
                  </a:lnTo>
                  <a:lnTo>
                    <a:pt x="459335" y="174086"/>
                  </a:lnTo>
                  <a:lnTo>
                    <a:pt x="475551" y="131723"/>
                  </a:lnTo>
                  <a:lnTo>
                    <a:pt x="487512" y="88388"/>
                  </a:lnTo>
                  <a:lnTo>
                    <a:pt x="494912" y="44380"/>
                  </a:lnTo>
                  <a:lnTo>
                    <a:pt x="497446" y="0"/>
                  </a:lnTo>
                  <a:lnTo>
                    <a:pt x="500003" y="44380"/>
                  </a:lnTo>
                  <a:lnTo>
                    <a:pt x="507469" y="88388"/>
                  </a:lnTo>
                  <a:lnTo>
                    <a:pt x="519533" y="131723"/>
                  </a:lnTo>
                  <a:lnTo>
                    <a:pt x="535885" y="174086"/>
                  </a:lnTo>
                  <a:lnTo>
                    <a:pt x="556217" y="215179"/>
                  </a:lnTo>
                  <a:lnTo>
                    <a:pt x="580217" y="254702"/>
                  </a:lnTo>
                  <a:lnTo>
                    <a:pt x="607578" y="292357"/>
                  </a:lnTo>
                  <a:lnTo>
                    <a:pt x="637988" y="327845"/>
                  </a:lnTo>
                  <a:lnTo>
                    <a:pt x="671138" y="360867"/>
                  </a:lnTo>
                  <a:lnTo>
                    <a:pt x="706718" y="391123"/>
                  </a:lnTo>
                  <a:lnTo>
                    <a:pt x="744419" y="418315"/>
                  </a:lnTo>
                  <a:lnTo>
                    <a:pt x="783931" y="442144"/>
                  </a:lnTo>
                  <a:lnTo>
                    <a:pt x="824944" y="462310"/>
                  </a:lnTo>
                  <a:lnTo>
                    <a:pt x="867149" y="478516"/>
                  </a:lnTo>
                  <a:lnTo>
                    <a:pt x="910235" y="490462"/>
                  </a:lnTo>
                  <a:lnTo>
                    <a:pt x="953893" y="497848"/>
                  </a:lnTo>
                  <a:lnTo>
                    <a:pt x="965528" y="498518"/>
                  </a:lnTo>
                </a:path>
                <a:path w="965834" h="1000125">
                  <a:moveTo>
                    <a:pt x="965528" y="502236"/>
                  </a:moveTo>
                  <a:lnTo>
                    <a:pt x="910235" y="510291"/>
                  </a:lnTo>
                  <a:lnTo>
                    <a:pt x="867149" y="522234"/>
                  </a:lnTo>
                  <a:lnTo>
                    <a:pt x="824944" y="538434"/>
                  </a:lnTo>
                  <a:lnTo>
                    <a:pt x="783931" y="558592"/>
                  </a:lnTo>
                  <a:lnTo>
                    <a:pt x="744419" y="582408"/>
                  </a:lnTo>
                  <a:lnTo>
                    <a:pt x="706718" y="609581"/>
                  </a:lnTo>
                  <a:lnTo>
                    <a:pt x="671138" y="639813"/>
                  </a:lnTo>
                  <a:lnTo>
                    <a:pt x="637988" y="672803"/>
                  </a:lnTo>
                  <a:lnTo>
                    <a:pt x="607578" y="708252"/>
                  </a:lnTo>
                  <a:lnTo>
                    <a:pt x="580217" y="745859"/>
                  </a:lnTo>
                  <a:lnTo>
                    <a:pt x="556217" y="785325"/>
                  </a:lnTo>
                  <a:lnTo>
                    <a:pt x="535885" y="826350"/>
                  </a:lnTo>
                  <a:lnTo>
                    <a:pt x="519533" y="868634"/>
                  </a:lnTo>
                  <a:lnTo>
                    <a:pt x="507469" y="911877"/>
                  </a:lnTo>
                  <a:lnTo>
                    <a:pt x="500003" y="955780"/>
                  </a:lnTo>
                  <a:lnTo>
                    <a:pt x="497446" y="1000043"/>
                  </a:lnTo>
                </a:path>
              </a:pathLst>
            </a:custGeom>
            <a:ln w="18718">
              <a:solidFill>
                <a:srgbClr val="36D636"/>
              </a:solidFill>
            </a:ln>
          </p:spPr>
          <p:txBody>
            <a:bodyPr wrap="square" lIns="0" tIns="0" rIns="0" bIns="0" rtlCol="0"/>
            <a:lstStyle/>
            <a:p>
              <a:endParaRPr/>
            </a:p>
          </p:txBody>
        </p:sp>
        <p:sp>
          <p:nvSpPr>
            <p:cNvPr id="7" name="object 7"/>
            <p:cNvSpPr/>
            <p:nvPr/>
          </p:nvSpPr>
          <p:spPr>
            <a:xfrm>
              <a:off x="17297222" y="0"/>
              <a:ext cx="991235" cy="1841500"/>
            </a:xfrm>
            <a:custGeom>
              <a:avLst/>
              <a:gdLst/>
              <a:ahLst/>
              <a:cxnLst/>
              <a:rect l="l" t="t" r="r" b="b"/>
              <a:pathLst>
                <a:path w="991234" h="1841500">
                  <a:moveTo>
                    <a:pt x="990800" y="1841026"/>
                  </a:moveTo>
                  <a:lnTo>
                    <a:pt x="0" y="1841026"/>
                  </a:lnTo>
                  <a:lnTo>
                    <a:pt x="0" y="0"/>
                  </a:lnTo>
                </a:path>
              </a:pathLst>
            </a:custGeom>
            <a:ln w="38157">
              <a:solidFill>
                <a:srgbClr val="959595"/>
              </a:solidFill>
            </a:ln>
          </p:spPr>
          <p:txBody>
            <a:bodyPr wrap="square" lIns="0" tIns="0" rIns="0" bIns="0" rtlCol="0"/>
            <a:lstStyle/>
            <a:p>
              <a:endParaRPr/>
            </a:p>
          </p:txBody>
        </p:sp>
      </p:grpSp>
      <p:grpSp>
        <p:nvGrpSpPr>
          <p:cNvPr id="8" name="object 8"/>
          <p:cNvGrpSpPr/>
          <p:nvPr/>
        </p:nvGrpSpPr>
        <p:grpSpPr>
          <a:xfrm>
            <a:off x="17591764" y="2317642"/>
            <a:ext cx="459740" cy="459740"/>
            <a:chOff x="17591764" y="2317642"/>
            <a:chExt cx="459740" cy="459740"/>
          </a:xfrm>
        </p:grpSpPr>
        <p:sp>
          <p:nvSpPr>
            <p:cNvPr id="9" name="object 9"/>
            <p:cNvSpPr/>
            <p:nvPr/>
          </p:nvSpPr>
          <p:spPr>
            <a:xfrm>
              <a:off x="17601057" y="2326970"/>
              <a:ext cx="440690" cy="440690"/>
            </a:xfrm>
            <a:custGeom>
              <a:avLst/>
              <a:gdLst/>
              <a:ahLst/>
              <a:cxnLst/>
              <a:rect l="l" t="t" r="r" b="b"/>
              <a:pathLst>
                <a:path w="440690" h="440689">
                  <a:moveTo>
                    <a:pt x="231902" y="0"/>
                  </a:moveTo>
                  <a:lnTo>
                    <a:pt x="208788" y="0"/>
                  </a:lnTo>
                  <a:lnTo>
                    <a:pt x="185801" y="2870"/>
                  </a:lnTo>
                  <a:lnTo>
                    <a:pt x="141097" y="14401"/>
                  </a:lnTo>
                  <a:lnTo>
                    <a:pt x="110236" y="29514"/>
                  </a:lnTo>
                  <a:lnTo>
                    <a:pt x="100076" y="35267"/>
                  </a:lnTo>
                  <a:lnTo>
                    <a:pt x="64770" y="64795"/>
                  </a:lnTo>
                  <a:lnTo>
                    <a:pt x="35306" y="100076"/>
                  </a:lnTo>
                  <a:lnTo>
                    <a:pt x="29591" y="110147"/>
                  </a:lnTo>
                  <a:lnTo>
                    <a:pt x="23749" y="120230"/>
                  </a:lnTo>
                  <a:lnTo>
                    <a:pt x="7239" y="163423"/>
                  </a:lnTo>
                  <a:lnTo>
                    <a:pt x="1524" y="197269"/>
                  </a:lnTo>
                  <a:lnTo>
                    <a:pt x="0" y="208788"/>
                  </a:lnTo>
                  <a:lnTo>
                    <a:pt x="0" y="220306"/>
                  </a:lnTo>
                  <a:lnTo>
                    <a:pt x="0" y="231825"/>
                  </a:lnTo>
                  <a:lnTo>
                    <a:pt x="1524" y="243344"/>
                  </a:lnTo>
                  <a:lnTo>
                    <a:pt x="10795" y="287985"/>
                  </a:lnTo>
                  <a:lnTo>
                    <a:pt x="29591" y="330466"/>
                  </a:lnTo>
                  <a:lnTo>
                    <a:pt x="56896" y="367182"/>
                  </a:lnTo>
                  <a:lnTo>
                    <a:pt x="82169" y="390944"/>
                  </a:lnTo>
                  <a:lnTo>
                    <a:pt x="90805" y="398145"/>
                  </a:lnTo>
                  <a:lnTo>
                    <a:pt x="131064" y="421182"/>
                  </a:lnTo>
                  <a:lnTo>
                    <a:pt x="175006" y="434860"/>
                  </a:lnTo>
                  <a:lnTo>
                    <a:pt x="185801" y="437019"/>
                  </a:lnTo>
                  <a:lnTo>
                    <a:pt x="208788" y="439902"/>
                  </a:lnTo>
                  <a:lnTo>
                    <a:pt x="220345" y="439902"/>
                  </a:lnTo>
                  <a:lnTo>
                    <a:pt x="220345" y="440626"/>
                  </a:lnTo>
                  <a:lnTo>
                    <a:pt x="231902" y="440626"/>
                  </a:lnTo>
                  <a:lnTo>
                    <a:pt x="243332" y="439178"/>
                  </a:lnTo>
                  <a:lnTo>
                    <a:pt x="254889" y="437743"/>
                  </a:lnTo>
                  <a:lnTo>
                    <a:pt x="309626" y="421182"/>
                  </a:lnTo>
                  <a:lnTo>
                    <a:pt x="349250" y="398145"/>
                  </a:lnTo>
                  <a:lnTo>
                    <a:pt x="383794" y="367182"/>
                  </a:lnTo>
                  <a:lnTo>
                    <a:pt x="390906" y="358546"/>
                  </a:lnTo>
                  <a:lnTo>
                    <a:pt x="398145" y="349910"/>
                  </a:lnTo>
                  <a:lnTo>
                    <a:pt x="421259" y="309587"/>
                  </a:lnTo>
                  <a:lnTo>
                    <a:pt x="434848" y="265671"/>
                  </a:lnTo>
                  <a:lnTo>
                    <a:pt x="437007" y="254863"/>
                  </a:lnTo>
                  <a:lnTo>
                    <a:pt x="438531" y="243344"/>
                  </a:lnTo>
                  <a:lnTo>
                    <a:pt x="439928" y="231825"/>
                  </a:lnTo>
                  <a:lnTo>
                    <a:pt x="439928" y="220306"/>
                  </a:lnTo>
                  <a:lnTo>
                    <a:pt x="440690" y="220306"/>
                  </a:lnTo>
                  <a:lnTo>
                    <a:pt x="440690" y="208788"/>
                  </a:lnTo>
                  <a:lnTo>
                    <a:pt x="439166" y="197269"/>
                  </a:lnTo>
                  <a:lnTo>
                    <a:pt x="437769" y="185750"/>
                  </a:lnTo>
                  <a:lnTo>
                    <a:pt x="426212" y="141109"/>
                  </a:lnTo>
                  <a:lnTo>
                    <a:pt x="411099" y="110147"/>
                  </a:lnTo>
                  <a:lnTo>
                    <a:pt x="405384" y="100076"/>
                  </a:lnTo>
                  <a:lnTo>
                    <a:pt x="398907" y="90716"/>
                  </a:lnTo>
                  <a:lnTo>
                    <a:pt x="391668" y="81356"/>
                  </a:lnTo>
                  <a:lnTo>
                    <a:pt x="383794" y="72707"/>
                  </a:lnTo>
                  <a:lnTo>
                    <a:pt x="375793" y="64795"/>
                  </a:lnTo>
                  <a:lnTo>
                    <a:pt x="367919" y="56870"/>
                  </a:lnTo>
                  <a:lnTo>
                    <a:pt x="359283" y="48958"/>
                  </a:lnTo>
                  <a:lnTo>
                    <a:pt x="349885" y="41757"/>
                  </a:lnTo>
                  <a:lnTo>
                    <a:pt x="340614" y="35267"/>
                  </a:lnTo>
                  <a:lnTo>
                    <a:pt x="330454" y="29514"/>
                  </a:lnTo>
                  <a:lnTo>
                    <a:pt x="320421" y="23749"/>
                  </a:lnTo>
                  <a:lnTo>
                    <a:pt x="277241" y="7188"/>
                  </a:lnTo>
                  <a:lnTo>
                    <a:pt x="254889" y="2870"/>
                  </a:lnTo>
                  <a:lnTo>
                    <a:pt x="231902" y="0"/>
                  </a:lnTo>
                  <a:close/>
                </a:path>
              </a:pathLst>
            </a:custGeom>
            <a:solidFill>
              <a:srgbClr val="959595"/>
            </a:solidFill>
          </p:spPr>
          <p:txBody>
            <a:bodyPr wrap="square" lIns="0" tIns="0" rIns="0" bIns="0" rtlCol="0"/>
            <a:lstStyle/>
            <a:p>
              <a:endParaRPr/>
            </a:p>
          </p:txBody>
        </p:sp>
        <p:sp>
          <p:nvSpPr>
            <p:cNvPr id="10" name="object 10"/>
            <p:cNvSpPr/>
            <p:nvPr/>
          </p:nvSpPr>
          <p:spPr>
            <a:xfrm>
              <a:off x="17601124" y="2327001"/>
              <a:ext cx="440690" cy="440690"/>
            </a:xfrm>
            <a:custGeom>
              <a:avLst/>
              <a:gdLst/>
              <a:ahLst/>
              <a:cxnLst/>
              <a:rect l="l" t="t" r="r" b="b"/>
              <a:pathLst>
                <a:path w="440690" h="440689">
                  <a:moveTo>
                    <a:pt x="0" y="220311"/>
                  </a:moveTo>
                  <a:lnTo>
                    <a:pt x="0" y="208792"/>
                  </a:lnTo>
                  <a:lnTo>
                    <a:pt x="1396" y="197273"/>
                  </a:lnTo>
                  <a:lnTo>
                    <a:pt x="2793" y="185753"/>
                  </a:lnTo>
                  <a:lnTo>
                    <a:pt x="14350" y="141112"/>
                  </a:lnTo>
                  <a:lnTo>
                    <a:pt x="35305" y="100077"/>
                  </a:lnTo>
                  <a:lnTo>
                    <a:pt x="64768" y="64796"/>
                  </a:lnTo>
                  <a:lnTo>
                    <a:pt x="100073" y="35281"/>
                  </a:lnTo>
                  <a:lnTo>
                    <a:pt x="141093" y="14402"/>
                  </a:lnTo>
                  <a:lnTo>
                    <a:pt x="185669" y="2882"/>
                  </a:lnTo>
                  <a:lnTo>
                    <a:pt x="197226" y="1447"/>
                  </a:lnTo>
                  <a:lnTo>
                    <a:pt x="208782" y="0"/>
                  </a:lnTo>
                  <a:lnTo>
                    <a:pt x="220212" y="0"/>
                  </a:lnTo>
                  <a:lnTo>
                    <a:pt x="231769" y="0"/>
                  </a:lnTo>
                  <a:lnTo>
                    <a:pt x="243325" y="1447"/>
                  </a:lnTo>
                  <a:lnTo>
                    <a:pt x="288663" y="10807"/>
                  </a:lnTo>
                  <a:lnTo>
                    <a:pt x="330445" y="29515"/>
                  </a:lnTo>
                  <a:lnTo>
                    <a:pt x="367909" y="56884"/>
                  </a:lnTo>
                  <a:lnTo>
                    <a:pt x="398770" y="90717"/>
                  </a:lnTo>
                  <a:lnTo>
                    <a:pt x="421883" y="131041"/>
                  </a:lnTo>
                  <a:lnTo>
                    <a:pt x="435472" y="174234"/>
                  </a:lnTo>
                  <a:lnTo>
                    <a:pt x="440551" y="208792"/>
                  </a:lnTo>
                  <a:lnTo>
                    <a:pt x="440551" y="220311"/>
                  </a:lnTo>
                  <a:lnTo>
                    <a:pt x="439789" y="220311"/>
                  </a:lnTo>
                  <a:lnTo>
                    <a:pt x="439789" y="231830"/>
                  </a:lnTo>
                  <a:lnTo>
                    <a:pt x="438393" y="243362"/>
                  </a:lnTo>
                  <a:lnTo>
                    <a:pt x="436996" y="254881"/>
                  </a:lnTo>
                  <a:lnTo>
                    <a:pt x="434837" y="265676"/>
                  </a:lnTo>
                  <a:lnTo>
                    <a:pt x="432678" y="277195"/>
                  </a:lnTo>
                  <a:lnTo>
                    <a:pt x="428995" y="287990"/>
                  </a:lnTo>
                  <a:lnTo>
                    <a:pt x="425439" y="298798"/>
                  </a:lnTo>
                  <a:lnTo>
                    <a:pt x="421121" y="309594"/>
                  </a:lnTo>
                  <a:lnTo>
                    <a:pt x="398135" y="349917"/>
                  </a:lnTo>
                  <a:lnTo>
                    <a:pt x="390896" y="358553"/>
                  </a:lnTo>
                  <a:lnTo>
                    <a:pt x="383657" y="367189"/>
                  </a:lnTo>
                  <a:lnTo>
                    <a:pt x="349114" y="398140"/>
                  </a:lnTo>
                  <a:lnTo>
                    <a:pt x="339716" y="404630"/>
                  </a:lnTo>
                  <a:lnTo>
                    <a:pt x="330445" y="411107"/>
                  </a:lnTo>
                  <a:lnTo>
                    <a:pt x="287901" y="429827"/>
                  </a:lnTo>
                  <a:lnTo>
                    <a:pt x="243325" y="439187"/>
                  </a:lnTo>
                  <a:lnTo>
                    <a:pt x="231769" y="440622"/>
                  </a:lnTo>
                  <a:lnTo>
                    <a:pt x="220212" y="440622"/>
                  </a:lnTo>
                  <a:lnTo>
                    <a:pt x="220212" y="439911"/>
                  </a:lnTo>
                  <a:lnTo>
                    <a:pt x="208782" y="439911"/>
                  </a:lnTo>
                  <a:lnTo>
                    <a:pt x="197226" y="438463"/>
                  </a:lnTo>
                  <a:lnTo>
                    <a:pt x="185669" y="437028"/>
                  </a:lnTo>
                  <a:lnTo>
                    <a:pt x="174874" y="434869"/>
                  </a:lnTo>
                  <a:lnTo>
                    <a:pt x="163444" y="432710"/>
                  </a:lnTo>
                  <a:lnTo>
                    <a:pt x="152650" y="429103"/>
                  </a:lnTo>
                  <a:lnTo>
                    <a:pt x="141855" y="425509"/>
                  </a:lnTo>
                  <a:lnTo>
                    <a:pt x="100708" y="404630"/>
                  </a:lnTo>
                  <a:lnTo>
                    <a:pt x="64768" y="375825"/>
                  </a:lnTo>
                  <a:lnTo>
                    <a:pt x="35940" y="339833"/>
                  </a:lnTo>
                  <a:lnTo>
                    <a:pt x="15112" y="298798"/>
                  </a:lnTo>
                  <a:lnTo>
                    <a:pt x="2793" y="254881"/>
                  </a:lnTo>
                  <a:lnTo>
                    <a:pt x="0" y="231830"/>
                  </a:lnTo>
                  <a:lnTo>
                    <a:pt x="0" y="220311"/>
                  </a:lnTo>
                  <a:close/>
                </a:path>
              </a:pathLst>
            </a:custGeom>
            <a:ln w="18718">
              <a:solidFill>
                <a:srgbClr val="959595"/>
              </a:solidFill>
            </a:ln>
          </p:spPr>
          <p:txBody>
            <a:bodyPr wrap="square" lIns="0" tIns="0" rIns="0" bIns="0" rtlCol="0"/>
            <a:lstStyle/>
            <a:p>
              <a:endParaRPr/>
            </a:p>
          </p:txBody>
        </p:sp>
      </p:grpSp>
      <p:grpSp>
        <p:nvGrpSpPr>
          <p:cNvPr id="11" name="object 11"/>
          <p:cNvGrpSpPr/>
          <p:nvPr/>
        </p:nvGrpSpPr>
        <p:grpSpPr>
          <a:xfrm>
            <a:off x="-9359" y="9760438"/>
            <a:ext cx="595630" cy="535940"/>
            <a:chOff x="-9359" y="9760438"/>
            <a:chExt cx="595630" cy="535940"/>
          </a:xfrm>
        </p:grpSpPr>
        <p:sp>
          <p:nvSpPr>
            <p:cNvPr id="12" name="object 12"/>
            <p:cNvSpPr/>
            <p:nvPr/>
          </p:nvSpPr>
          <p:spPr>
            <a:xfrm>
              <a:off x="0" y="9769798"/>
              <a:ext cx="576580" cy="517525"/>
            </a:xfrm>
            <a:custGeom>
              <a:avLst/>
              <a:gdLst/>
              <a:ahLst/>
              <a:cxnLst/>
              <a:rect l="l" t="t" r="r" b="b"/>
              <a:pathLst>
                <a:path w="576580" h="517525">
                  <a:moveTo>
                    <a:pt x="0" y="0"/>
                  </a:moveTo>
                  <a:lnTo>
                    <a:pt x="0" y="517199"/>
                  </a:lnTo>
                  <a:lnTo>
                    <a:pt x="576456" y="517199"/>
                  </a:lnTo>
                  <a:lnTo>
                    <a:pt x="567352" y="463557"/>
                  </a:lnTo>
                  <a:lnTo>
                    <a:pt x="551512" y="404517"/>
                  </a:lnTo>
                  <a:lnTo>
                    <a:pt x="529912" y="346920"/>
                  </a:lnTo>
                  <a:lnTo>
                    <a:pt x="501834" y="292921"/>
                  </a:lnTo>
                  <a:lnTo>
                    <a:pt x="468713" y="241078"/>
                  </a:lnTo>
                  <a:lnTo>
                    <a:pt x="429835" y="193557"/>
                  </a:lnTo>
                  <a:lnTo>
                    <a:pt x="386636" y="150358"/>
                  </a:lnTo>
                  <a:lnTo>
                    <a:pt x="339115" y="111480"/>
                  </a:lnTo>
                  <a:lnTo>
                    <a:pt x="287997" y="78359"/>
                  </a:lnTo>
                  <a:lnTo>
                    <a:pt x="233278" y="50281"/>
                  </a:lnTo>
                  <a:lnTo>
                    <a:pt x="175676" y="28681"/>
                  </a:lnTo>
                  <a:lnTo>
                    <a:pt x="116636" y="12841"/>
                  </a:lnTo>
                  <a:lnTo>
                    <a:pt x="56157" y="2760"/>
                  </a:lnTo>
                  <a:lnTo>
                    <a:pt x="0" y="0"/>
                  </a:lnTo>
                  <a:close/>
                </a:path>
              </a:pathLst>
            </a:custGeom>
            <a:solidFill>
              <a:srgbClr val="959595"/>
            </a:solidFill>
          </p:spPr>
          <p:txBody>
            <a:bodyPr wrap="square" lIns="0" tIns="0" rIns="0" bIns="0" rtlCol="0"/>
            <a:lstStyle/>
            <a:p>
              <a:endParaRPr/>
            </a:p>
          </p:txBody>
        </p:sp>
        <p:sp>
          <p:nvSpPr>
            <p:cNvPr id="13" name="object 13"/>
            <p:cNvSpPr/>
            <p:nvPr/>
          </p:nvSpPr>
          <p:spPr>
            <a:xfrm>
              <a:off x="0" y="9769798"/>
              <a:ext cx="576580" cy="517525"/>
            </a:xfrm>
            <a:custGeom>
              <a:avLst/>
              <a:gdLst/>
              <a:ahLst/>
              <a:cxnLst/>
              <a:rect l="l" t="t" r="r" b="b"/>
              <a:pathLst>
                <a:path w="576580" h="517525">
                  <a:moveTo>
                    <a:pt x="0" y="0"/>
                  </a:moveTo>
                  <a:lnTo>
                    <a:pt x="56157" y="2760"/>
                  </a:lnTo>
                  <a:lnTo>
                    <a:pt x="116636" y="12841"/>
                  </a:lnTo>
                  <a:lnTo>
                    <a:pt x="175676" y="28681"/>
                  </a:lnTo>
                  <a:lnTo>
                    <a:pt x="233278" y="50281"/>
                  </a:lnTo>
                  <a:lnTo>
                    <a:pt x="287997" y="78359"/>
                  </a:lnTo>
                  <a:lnTo>
                    <a:pt x="339115" y="111480"/>
                  </a:lnTo>
                  <a:lnTo>
                    <a:pt x="386636" y="150358"/>
                  </a:lnTo>
                  <a:lnTo>
                    <a:pt x="429835" y="193557"/>
                  </a:lnTo>
                  <a:lnTo>
                    <a:pt x="468713" y="241078"/>
                  </a:lnTo>
                  <a:lnTo>
                    <a:pt x="501834" y="292921"/>
                  </a:lnTo>
                  <a:lnTo>
                    <a:pt x="529912" y="346920"/>
                  </a:lnTo>
                  <a:lnTo>
                    <a:pt x="551512" y="404517"/>
                  </a:lnTo>
                  <a:lnTo>
                    <a:pt x="567352" y="463557"/>
                  </a:lnTo>
                  <a:lnTo>
                    <a:pt x="573112" y="493799"/>
                  </a:lnTo>
                  <a:lnTo>
                    <a:pt x="576456" y="517199"/>
                  </a:lnTo>
                </a:path>
              </a:pathLst>
            </a:custGeom>
            <a:ln w="18719">
              <a:solidFill>
                <a:srgbClr val="959595"/>
              </a:solidFill>
            </a:ln>
          </p:spPr>
          <p:txBody>
            <a:bodyPr wrap="square" lIns="0" tIns="0" rIns="0" bIns="0" rtlCol="0"/>
            <a:lstStyle/>
            <a:p>
              <a:endParaRPr/>
            </a:p>
          </p:txBody>
        </p:sp>
      </p:grpSp>
      <p:grpSp>
        <p:nvGrpSpPr>
          <p:cNvPr id="14" name="object 14"/>
          <p:cNvGrpSpPr/>
          <p:nvPr/>
        </p:nvGrpSpPr>
        <p:grpSpPr>
          <a:xfrm>
            <a:off x="328317" y="742289"/>
            <a:ext cx="671195" cy="669290"/>
            <a:chOff x="328317" y="742289"/>
            <a:chExt cx="671195" cy="669290"/>
          </a:xfrm>
        </p:grpSpPr>
        <p:sp>
          <p:nvSpPr>
            <p:cNvPr id="15" name="object 15"/>
            <p:cNvSpPr/>
            <p:nvPr/>
          </p:nvSpPr>
          <p:spPr>
            <a:xfrm>
              <a:off x="337676" y="751675"/>
              <a:ext cx="652780" cy="650240"/>
            </a:xfrm>
            <a:custGeom>
              <a:avLst/>
              <a:gdLst/>
              <a:ahLst/>
              <a:cxnLst/>
              <a:rect l="l" t="t" r="r" b="b"/>
              <a:pathLst>
                <a:path w="652780" h="650240">
                  <a:moveTo>
                    <a:pt x="326101" y="0"/>
                  </a:moveTo>
                  <a:lnTo>
                    <a:pt x="322189" y="44056"/>
                  </a:lnTo>
                  <a:lnTo>
                    <a:pt x="310940" y="87383"/>
                  </a:lnTo>
                  <a:lnTo>
                    <a:pt x="293084" y="129250"/>
                  </a:lnTo>
                  <a:lnTo>
                    <a:pt x="269352" y="168925"/>
                  </a:lnTo>
                  <a:lnTo>
                    <a:pt x="240472" y="205680"/>
                  </a:lnTo>
                  <a:lnTo>
                    <a:pt x="207176" y="238783"/>
                  </a:lnTo>
                  <a:lnTo>
                    <a:pt x="170193" y="267506"/>
                  </a:lnTo>
                  <a:lnTo>
                    <a:pt x="130254" y="291116"/>
                  </a:lnTo>
                  <a:lnTo>
                    <a:pt x="88089" y="308885"/>
                  </a:lnTo>
                  <a:lnTo>
                    <a:pt x="44427" y="320082"/>
                  </a:lnTo>
                  <a:lnTo>
                    <a:pt x="0" y="323977"/>
                  </a:lnTo>
                  <a:lnTo>
                    <a:pt x="44427" y="327905"/>
                  </a:lnTo>
                  <a:lnTo>
                    <a:pt x="88089" y="339198"/>
                  </a:lnTo>
                  <a:lnTo>
                    <a:pt x="130254" y="357116"/>
                  </a:lnTo>
                  <a:lnTo>
                    <a:pt x="170193" y="380917"/>
                  </a:lnTo>
                  <a:lnTo>
                    <a:pt x="207176" y="409863"/>
                  </a:lnTo>
                  <a:lnTo>
                    <a:pt x="240472" y="443213"/>
                  </a:lnTo>
                  <a:lnTo>
                    <a:pt x="269352" y="480227"/>
                  </a:lnTo>
                  <a:lnTo>
                    <a:pt x="293084" y="520165"/>
                  </a:lnTo>
                  <a:lnTo>
                    <a:pt x="310940" y="562288"/>
                  </a:lnTo>
                  <a:lnTo>
                    <a:pt x="322189" y="605854"/>
                  </a:lnTo>
                  <a:lnTo>
                    <a:pt x="326101" y="650125"/>
                  </a:lnTo>
                  <a:lnTo>
                    <a:pt x="329997" y="605854"/>
                  </a:lnTo>
                  <a:lnTo>
                    <a:pt x="341204" y="562288"/>
                  </a:lnTo>
                  <a:lnTo>
                    <a:pt x="359001" y="520165"/>
                  </a:lnTo>
                  <a:lnTo>
                    <a:pt x="382669" y="480227"/>
                  </a:lnTo>
                  <a:lnTo>
                    <a:pt x="411487" y="443213"/>
                  </a:lnTo>
                  <a:lnTo>
                    <a:pt x="444735" y="409863"/>
                  </a:lnTo>
                  <a:lnTo>
                    <a:pt x="481692" y="380917"/>
                  </a:lnTo>
                  <a:lnTo>
                    <a:pt x="521638" y="357116"/>
                  </a:lnTo>
                  <a:lnTo>
                    <a:pt x="563852" y="339198"/>
                  </a:lnTo>
                  <a:lnTo>
                    <a:pt x="607614" y="327905"/>
                  </a:lnTo>
                  <a:lnTo>
                    <a:pt x="652204" y="323977"/>
                  </a:lnTo>
                  <a:lnTo>
                    <a:pt x="607614" y="320082"/>
                  </a:lnTo>
                  <a:lnTo>
                    <a:pt x="563852" y="308885"/>
                  </a:lnTo>
                  <a:lnTo>
                    <a:pt x="521638" y="291116"/>
                  </a:lnTo>
                  <a:lnTo>
                    <a:pt x="481692" y="267506"/>
                  </a:lnTo>
                  <a:lnTo>
                    <a:pt x="444735" y="238783"/>
                  </a:lnTo>
                  <a:lnTo>
                    <a:pt x="411487" y="205680"/>
                  </a:lnTo>
                  <a:lnTo>
                    <a:pt x="382669" y="168925"/>
                  </a:lnTo>
                  <a:lnTo>
                    <a:pt x="359001" y="129250"/>
                  </a:lnTo>
                  <a:lnTo>
                    <a:pt x="341204" y="87383"/>
                  </a:lnTo>
                  <a:lnTo>
                    <a:pt x="329997" y="44056"/>
                  </a:lnTo>
                  <a:lnTo>
                    <a:pt x="326101" y="0"/>
                  </a:lnTo>
                  <a:close/>
                </a:path>
              </a:pathLst>
            </a:custGeom>
            <a:solidFill>
              <a:srgbClr val="36D636"/>
            </a:solidFill>
          </p:spPr>
          <p:txBody>
            <a:bodyPr wrap="square" lIns="0" tIns="0" rIns="0" bIns="0" rtlCol="0"/>
            <a:lstStyle/>
            <a:p>
              <a:endParaRPr/>
            </a:p>
          </p:txBody>
        </p:sp>
        <p:sp>
          <p:nvSpPr>
            <p:cNvPr id="16" name="object 16"/>
            <p:cNvSpPr/>
            <p:nvPr/>
          </p:nvSpPr>
          <p:spPr>
            <a:xfrm>
              <a:off x="337676" y="751648"/>
              <a:ext cx="652780" cy="650240"/>
            </a:xfrm>
            <a:custGeom>
              <a:avLst/>
              <a:gdLst/>
              <a:ahLst/>
              <a:cxnLst/>
              <a:rect l="l" t="t" r="r" b="b"/>
              <a:pathLst>
                <a:path w="652780" h="650240">
                  <a:moveTo>
                    <a:pt x="0" y="323983"/>
                  </a:moveTo>
                  <a:lnTo>
                    <a:pt x="44427" y="320088"/>
                  </a:lnTo>
                  <a:lnTo>
                    <a:pt x="88089" y="308891"/>
                  </a:lnTo>
                  <a:lnTo>
                    <a:pt x="130254" y="291121"/>
                  </a:lnTo>
                  <a:lnTo>
                    <a:pt x="170193" y="267510"/>
                  </a:lnTo>
                  <a:lnTo>
                    <a:pt x="207176" y="238786"/>
                  </a:lnTo>
                  <a:lnTo>
                    <a:pt x="240472" y="205682"/>
                  </a:lnTo>
                  <a:lnTo>
                    <a:pt x="269352" y="168926"/>
                  </a:lnTo>
                  <a:lnTo>
                    <a:pt x="293085" y="129249"/>
                  </a:lnTo>
                  <a:lnTo>
                    <a:pt x="310941" y="87383"/>
                  </a:lnTo>
                  <a:lnTo>
                    <a:pt x="322190" y="44056"/>
                  </a:lnTo>
                  <a:lnTo>
                    <a:pt x="326102" y="0"/>
                  </a:lnTo>
                  <a:lnTo>
                    <a:pt x="329997" y="44056"/>
                  </a:lnTo>
                  <a:lnTo>
                    <a:pt x="341204" y="87383"/>
                  </a:lnTo>
                  <a:lnTo>
                    <a:pt x="359002" y="129249"/>
                  </a:lnTo>
                  <a:lnTo>
                    <a:pt x="382670" y="168926"/>
                  </a:lnTo>
                  <a:lnTo>
                    <a:pt x="411488" y="205682"/>
                  </a:lnTo>
                  <a:lnTo>
                    <a:pt x="444735" y="238786"/>
                  </a:lnTo>
                  <a:lnTo>
                    <a:pt x="481692" y="267510"/>
                  </a:lnTo>
                  <a:lnTo>
                    <a:pt x="521638" y="291121"/>
                  </a:lnTo>
                  <a:lnTo>
                    <a:pt x="563852" y="308891"/>
                  </a:lnTo>
                  <a:lnTo>
                    <a:pt x="607614" y="320088"/>
                  </a:lnTo>
                  <a:lnTo>
                    <a:pt x="652204" y="323983"/>
                  </a:lnTo>
                  <a:lnTo>
                    <a:pt x="607614" y="327912"/>
                  </a:lnTo>
                  <a:lnTo>
                    <a:pt x="563852" y="339204"/>
                  </a:lnTo>
                  <a:lnTo>
                    <a:pt x="521638" y="357120"/>
                  </a:lnTo>
                  <a:lnTo>
                    <a:pt x="481692" y="380919"/>
                  </a:lnTo>
                  <a:lnTo>
                    <a:pt x="444735" y="409863"/>
                  </a:lnTo>
                  <a:lnTo>
                    <a:pt x="411488" y="443210"/>
                  </a:lnTo>
                  <a:lnTo>
                    <a:pt x="382670" y="480222"/>
                  </a:lnTo>
                  <a:lnTo>
                    <a:pt x="359002" y="520158"/>
                  </a:lnTo>
                  <a:lnTo>
                    <a:pt x="341204" y="562279"/>
                  </a:lnTo>
                  <a:lnTo>
                    <a:pt x="329997" y="605844"/>
                  </a:lnTo>
                  <a:lnTo>
                    <a:pt x="326102" y="650113"/>
                  </a:lnTo>
                  <a:lnTo>
                    <a:pt x="322190" y="605844"/>
                  </a:lnTo>
                  <a:lnTo>
                    <a:pt x="310941" y="562279"/>
                  </a:lnTo>
                  <a:lnTo>
                    <a:pt x="293085" y="520158"/>
                  </a:lnTo>
                  <a:lnTo>
                    <a:pt x="269352" y="480222"/>
                  </a:lnTo>
                  <a:lnTo>
                    <a:pt x="240472" y="443210"/>
                  </a:lnTo>
                  <a:lnTo>
                    <a:pt x="207176" y="409863"/>
                  </a:lnTo>
                  <a:lnTo>
                    <a:pt x="170193" y="380919"/>
                  </a:lnTo>
                  <a:lnTo>
                    <a:pt x="130254" y="357120"/>
                  </a:lnTo>
                  <a:lnTo>
                    <a:pt x="88089" y="339204"/>
                  </a:lnTo>
                  <a:lnTo>
                    <a:pt x="44427" y="327912"/>
                  </a:lnTo>
                  <a:lnTo>
                    <a:pt x="0" y="323983"/>
                  </a:lnTo>
                  <a:close/>
                </a:path>
              </a:pathLst>
            </a:custGeom>
            <a:ln w="18717">
              <a:solidFill>
                <a:srgbClr val="36D636"/>
              </a:solidFill>
            </a:ln>
          </p:spPr>
          <p:txBody>
            <a:bodyPr wrap="square" lIns="0" tIns="0" rIns="0" bIns="0" rtlCol="0"/>
            <a:lstStyle/>
            <a:p>
              <a:endParaRPr/>
            </a:p>
          </p:txBody>
        </p:sp>
      </p:grpSp>
      <p:sp>
        <p:nvSpPr>
          <p:cNvPr id="18" name="object 18"/>
          <p:cNvSpPr txBox="1">
            <a:spLocks noGrp="1"/>
          </p:cNvSpPr>
          <p:nvPr>
            <p:ph type="title"/>
          </p:nvPr>
        </p:nvSpPr>
        <p:spPr>
          <a:xfrm>
            <a:off x="6102350" y="454785"/>
            <a:ext cx="7696200" cy="754694"/>
          </a:xfrm>
          <a:prstGeom prst="rect">
            <a:avLst/>
          </a:prstGeom>
        </p:spPr>
        <p:txBody>
          <a:bodyPr vert="horz" wrap="square" lIns="0" tIns="15875" rIns="0" bIns="0" rtlCol="0">
            <a:spAutoFit/>
          </a:bodyPr>
          <a:lstStyle/>
          <a:p>
            <a:pPr marL="12700">
              <a:lnSpc>
                <a:spcPct val="100000"/>
              </a:lnSpc>
              <a:spcBef>
                <a:spcPts val="125"/>
              </a:spcBef>
            </a:pPr>
            <a:r>
              <a:rPr lang="en-US" sz="4800" dirty="0">
                <a:solidFill>
                  <a:srgbClr val="FF3399"/>
                </a:solidFill>
                <a:latin typeface="Times New Roman" panose="02020603050405020304" pitchFamily="18" charset="0"/>
                <a:cs typeface="Times New Roman" panose="02020603050405020304" pitchFamily="18" charset="0"/>
              </a:rPr>
              <a:t>Replacement Strategies</a:t>
            </a:r>
            <a:endParaRPr sz="4800" dirty="0">
              <a:solidFill>
                <a:srgbClr val="FF3399"/>
              </a:solidFill>
              <a:latin typeface="Times New Roman" panose="02020603050405020304" pitchFamily="18" charset="0"/>
              <a:cs typeface="Times New Roman" panose="02020603050405020304" pitchFamily="18" charset="0"/>
            </a:endParaRPr>
          </a:p>
        </p:txBody>
      </p:sp>
      <p:sp>
        <p:nvSpPr>
          <p:cNvPr id="19" name="object 19"/>
          <p:cNvSpPr txBox="1"/>
          <p:nvPr/>
        </p:nvSpPr>
        <p:spPr>
          <a:xfrm>
            <a:off x="1873250" y="1263650"/>
            <a:ext cx="15278100" cy="8118889"/>
          </a:xfrm>
          <a:prstGeom prst="rect">
            <a:avLst/>
          </a:prstGeom>
        </p:spPr>
        <p:txBody>
          <a:bodyPr vert="horz" wrap="square" lIns="0" tIns="13970" rIns="0" bIns="0" rtlCol="0">
            <a:spAutoFit/>
          </a:bodyPr>
          <a:lstStyle/>
          <a:p>
            <a:pPr marL="12700" marR="5080">
              <a:lnSpc>
                <a:spcPct val="99500"/>
              </a:lnSpc>
              <a:spcBef>
                <a:spcPts val="110"/>
              </a:spcBef>
            </a:pPr>
            <a:r>
              <a:rPr lang="en-US" sz="3200" spc="-145" dirty="0">
                <a:solidFill>
                  <a:srgbClr val="00B0F0"/>
                </a:solidFill>
                <a:latin typeface="Trebuchet MS"/>
                <a:cs typeface="Trebuchet MS"/>
              </a:rPr>
              <a:t>Monitoring and Profiling:</a:t>
            </a:r>
          </a:p>
          <a:p>
            <a:pPr marL="12700" marR="5080">
              <a:lnSpc>
                <a:spcPct val="99500"/>
              </a:lnSpc>
              <a:spcBef>
                <a:spcPts val="110"/>
              </a:spcBef>
            </a:pPr>
            <a:r>
              <a:rPr lang="en-US" sz="2600" spc="-145" dirty="0">
                <a:latin typeface="Trebuchet MS"/>
                <a:cs typeface="Trebuchet MS"/>
              </a:rPr>
              <a:t>Adaptive algorithms continuously monitor memory access patterns and profile system behavior.</a:t>
            </a:r>
          </a:p>
          <a:p>
            <a:pPr marL="12700" marR="5080">
              <a:lnSpc>
                <a:spcPct val="99500"/>
              </a:lnSpc>
              <a:spcBef>
                <a:spcPts val="110"/>
              </a:spcBef>
            </a:pPr>
            <a:r>
              <a:rPr lang="en-US" sz="2600" spc="-145" dirty="0">
                <a:latin typeface="Trebuchet MS"/>
                <a:cs typeface="Trebuchet MS"/>
              </a:rPr>
              <a:t>They collect statistics on page faults, hit ratios, and other relevant metrics to understand the workload characteristics.</a:t>
            </a:r>
          </a:p>
          <a:p>
            <a:pPr marL="12700" marR="5080">
              <a:lnSpc>
                <a:spcPct val="99500"/>
              </a:lnSpc>
              <a:spcBef>
                <a:spcPts val="110"/>
              </a:spcBef>
            </a:pPr>
            <a:endParaRPr lang="en-US" sz="2300" spc="-145" dirty="0">
              <a:latin typeface="Trebuchet MS"/>
              <a:cs typeface="Trebuchet MS"/>
            </a:endParaRPr>
          </a:p>
          <a:p>
            <a:pPr marL="12700" marR="5080">
              <a:lnSpc>
                <a:spcPct val="99500"/>
              </a:lnSpc>
              <a:spcBef>
                <a:spcPts val="110"/>
              </a:spcBef>
            </a:pPr>
            <a:r>
              <a:rPr lang="en-US" sz="3200" spc="-145" dirty="0">
                <a:solidFill>
                  <a:srgbClr val="C00000"/>
                </a:solidFill>
                <a:latin typeface="Trebuchet MS"/>
                <a:cs typeface="Trebuchet MS"/>
              </a:rPr>
              <a:t>Dynamic Adjustment:</a:t>
            </a:r>
          </a:p>
          <a:p>
            <a:pPr marL="12700" marR="5080">
              <a:lnSpc>
                <a:spcPct val="99500"/>
              </a:lnSpc>
              <a:spcBef>
                <a:spcPts val="110"/>
              </a:spcBef>
            </a:pPr>
            <a:r>
              <a:rPr lang="en-US" sz="2600" spc="-145" dirty="0">
                <a:latin typeface="Trebuchet MS"/>
                <a:cs typeface="Trebuchet MS"/>
              </a:rPr>
              <a:t>Based on the collected data, the algorithm dynamically adjusts its parameters or switches between different page replacement policies . For instance, it might switch from LRU to LFU (Least Frequently Used) if it detects that the workload has shifted from a pattern that favors recency to one that favors frequency.</a:t>
            </a:r>
          </a:p>
          <a:p>
            <a:pPr marL="12700" marR="5080">
              <a:lnSpc>
                <a:spcPct val="99500"/>
              </a:lnSpc>
              <a:spcBef>
                <a:spcPts val="110"/>
              </a:spcBef>
            </a:pPr>
            <a:endParaRPr lang="en-US" sz="3200" spc="-145" dirty="0">
              <a:solidFill>
                <a:srgbClr val="7030A0"/>
              </a:solidFill>
              <a:latin typeface="Trebuchet MS"/>
              <a:cs typeface="Trebuchet MS"/>
            </a:endParaRPr>
          </a:p>
          <a:p>
            <a:pPr marL="12700" marR="5080">
              <a:lnSpc>
                <a:spcPct val="99500"/>
              </a:lnSpc>
              <a:spcBef>
                <a:spcPts val="110"/>
              </a:spcBef>
            </a:pPr>
            <a:r>
              <a:rPr lang="en-US" sz="3200" spc="-145" dirty="0">
                <a:solidFill>
                  <a:srgbClr val="7030A0"/>
                </a:solidFill>
                <a:latin typeface="Trebuchet MS"/>
                <a:cs typeface="Trebuchet MS"/>
              </a:rPr>
              <a:t>Machine Learning Techniques:</a:t>
            </a:r>
            <a:endParaRPr lang="en-US" sz="2600" spc="-145" dirty="0">
              <a:solidFill>
                <a:srgbClr val="7030A0"/>
              </a:solidFill>
              <a:latin typeface="Trebuchet MS"/>
              <a:cs typeface="Trebuchet MS"/>
            </a:endParaRPr>
          </a:p>
          <a:p>
            <a:pPr marL="12700" marR="5080">
              <a:lnSpc>
                <a:spcPct val="99500"/>
              </a:lnSpc>
              <a:spcBef>
                <a:spcPts val="110"/>
              </a:spcBef>
            </a:pPr>
            <a:r>
              <a:rPr lang="en-US" sz="2600" spc="-145" dirty="0">
                <a:latin typeface="Trebuchet MS"/>
                <a:cs typeface="Trebuchet MS"/>
              </a:rPr>
              <a:t>Some adaptive strategies use machine learning to predict future memory access patterns.</a:t>
            </a:r>
          </a:p>
          <a:p>
            <a:pPr marL="12700" marR="5080">
              <a:lnSpc>
                <a:spcPct val="99500"/>
              </a:lnSpc>
              <a:spcBef>
                <a:spcPts val="110"/>
              </a:spcBef>
            </a:pPr>
            <a:r>
              <a:rPr lang="en-US" sz="2600" spc="-145" dirty="0">
                <a:latin typeface="Trebuchet MS"/>
                <a:cs typeface="Trebuchet MS"/>
              </a:rPr>
              <a:t>Algorithms like reinforcement learning can be employed to learn and adapt to optimal page replacement policies over time.</a:t>
            </a:r>
          </a:p>
          <a:p>
            <a:pPr marL="12700" marR="5080">
              <a:lnSpc>
                <a:spcPct val="99500"/>
              </a:lnSpc>
              <a:spcBef>
                <a:spcPts val="110"/>
              </a:spcBef>
            </a:pPr>
            <a:endParaRPr lang="en-US" sz="2300" spc="-145" dirty="0">
              <a:latin typeface="Trebuchet MS"/>
              <a:cs typeface="Trebuchet MS"/>
            </a:endParaRPr>
          </a:p>
          <a:p>
            <a:pPr marL="12700" marR="5080">
              <a:lnSpc>
                <a:spcPct val="99500"/>
              </a:lnSpc>
              <a:spcBef>
                <a:spcPts val="110"/>
              </a:spcBef>
            </a:pPr>
            <a:r>
              <a:rPr lang="en-US" sz="3200" spc="-145" dirty="0">
                <a:solidFill>
                  <a:schemeClr val="accent6"/>
                </a:solidFill>
                <a:latin typeface="Trebuchet MS"/>
                <a:cs typeface="Trebuchet MS"/>
              </a:rPr>
              <a:t>Hybrid Approaches:</a:t>
            </a:r>
          </a:p>
          <a:p>
            <a:pPr marL="12700" marR="5080">
              <a:lnSpc>
                <a:spcPct val="99500"/>
              </a:lnSpc>
              <a:spcBef>
                <a:spcPts val="110"/>
              </a:spcBef>
            </a:pPr>
            <a:r>
              <a:rPr lang="en-US" sz="2600" spc="-145" dirty="0">
                <a:latin typeface="Trebuchet MS"/>
                <a:cs typeface="Trebuchet MS"/>
              </a:rPr>
              <a:t>Combining multiple page replacement algorithms can help cater to different types of workloads simultaneously.</a:t>
            </a:r>
          </a:p>
          <a:p>
            <a:pPr marL="12700" marR="5080">
              <a:lnSpc>
                <a:spcPct val="99500"/>
              </a:lnSpc>
              <a:spcBef>
                <a:spcPts val="110"/>
              </a:spcBef>
            </a:pPr>
            <a:r>
              <a:rPr lang="en-US" sz="2600" spc="-145" dirty="0">
                <a:latin typeface="Trebuchet MS"/>
                <a:cs typeface="Trebuchet MS"/>
              </a:rPr>
              <a:t>For example, a hybrid approach might use LRU for some pages and LFU for others based on their access patterns.</a:t>
            </a:r>
          </a:p>
          <a:p>
            <a:pPr marL="12700" marR="5080">
              <a:lnSpc>
                <a:spcPct val="99500"/>
              </a:lnSpc>
              <a:spcBef>
                <a:spcPts val="110"/>
              </a:spcBef>
            </a:pPr>
            <a:endParaRPr lang="en-US" sz="2300" spc="-145"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036623" y="-10089"/>
            <a:ext cx="1019175" cy="1016635"/>
            <a:chOff x="17036623" y="-10089"/>
            <a:chExt cx="1019175" cy="1016635"/>
          </a:xfrm>
        </p:grpSpPr>
        <p:sp>
          <p:nvSpPr>
            <p:cNvPr id="3" name="object 3"/>
            <p:cNvSpPr/>
            <p:nvPr/>
          </p:nvSpPr>
          <p:spPr>
            <a:xfrm>
              <a:off x="17045939" y="-723"/>
              <a:ext cx="1000125" cy="998219"/>
            </a:xfrm>
            <a:custGeom>
              <a:avLst/>
              <a:gdLst/>
              <a:ahLst/>
              <a:cxnLst/>
              <a:rect l="l" t="t" r="r" b="b"/>
              <a:pathLst>
                <a:path w="1000125" h="998219">
                  <a:moveTo>
                    <a:pt x="499745" y="0"/>
                  </a:moveTo>
                  <a:lnTo>
                    <a:pt x="497216" y="43789"/>
                  </a:lnTo>
                  <a:lnTo>
                    <a:pt x="489830" y="87288"/>
                  </a:lnTo>
                  <a:lnTo>
                    <a:pt x="477886" y="130192"/>
                  </a:lnTo>
                  <a:lnTo>
                    <a:pt x="461684" y="172195"/>
                  </a:lnTo>
                  <a:lnTo>
                    <a:pt x="441524" y="212993"/>
                  </a:lnTo>
                  <a:lnTo>
                    <a:pt x="417705" y="252280"/>
                  </a:lnTo>
                  <a:lnTo>
                    <a:pt x="390529" y="289751"/>
                  </a:lnTo>
                  <a:lnTo>
                    <a:pt x="360293" y="325102"/>
                  </a:lnTo>
                  <a:lnTo>
                    <a:pt x="327299" y="358027"/>
                  </a:lnTo>
                  <a:lnTo>
                    <a:pt x="291845" y="388221"/>
                  </a:lnTo>
                  <a:lnTo>
                    <a:pt x="254232" y="415378"/>
                  </a:lnTo>
                  <a:lnTo>
                    <a:pt x="214760" y="439195"/>
                  </a:lnTo>
                  <a:lnTo>
                    <a:pt x="173728" y="459365"/>
                  </a:lnTo>
                  <a:lnTo>
                    <a:pt x="131436" y="475585"/>
                  </a:lnTo>
                  <a:lnTo>
                    <a:pt x="88184" y="487548"/>
                  </a:lnTo>
                  <a:lnTo>
                    <a:pt x="44272" y="494949"/>
                  </a:lnTo>
                  <a:lnTo>
                    <a:pt x="0" y="497484"/>
                  </a:lnTo>
                  <a:lnTo>
                    <a:pt x="44272" y="500041"/>
                  </a:lnTo>
                  <a:lnTo>
                    <a:pt x="88184" y="507504"/>
                  </a:lnTo>
                  <a:lnTo>
                    <a:pt x="131436" y="519565"/>
                  </a:lnTo>
                  <a:lnTo>
                    <a:pt x="173728" y="535914"/>
                  </a:lnTo>
                  <a:lnTo>
                    <a:pt x="214760" y="556241"/>
                  </a:lnTo>
                  <a:lnTo>
                    <a:pt x="254232" y="580238"/>
                  </a:lnTo>
                  <a:lnTo>
                    <a:pt x="291845" y="607594"/>
                  </a:lnTo>
                  <a:lnTo>
                    <a:pt x="327299" y="638000"/>
                  </a:lnTo>
                  <a:lnTo>
                    <a:pt x="360293" y="671146"/>
                  </a:lnTo>
                  <a:lnTo>
                    <a:pt x="390529" y="706723"/>
                  </a:lnTo>
                  <a:lnTo>
                    <a:pt x="417705" y="744422"/>
                  </a:lnTo>
                  <a:lnTo>
                    <a:pt x="441524" y="783934"/>
                  </a:lnTo>
                  <a:lnTo>
                    <a:pt x="461684" y="824947"/>
                  </a:lnTo>
                  <a:lnTo>
                    <a:pt x="477886" y="867154"/>
                  </a:lnTo>
                  <a:lnTo>
                    <a:pt x="489830" y="910245"/>
                  </a:lnTo>
                  <a:lnTo>
                    <a:pt x="497216" y="953909"/>
                  </a:lnTo>
                  <a:lnTo>
                    <a:pt x="499745" y="997839"/>
                  </a:lnTo>
                  <a:lnTo>
                    <a:pt x="502272" y="953909"/>
                  </a:lnTo>
                  <a:lnTo>
                    <a:pt x="509656" y="910245"/>
                  </a:lnTo>
                  <a:lnTo>
                    <a:pt x="521597" y="867154"/>
                  </a:lnTo>
                  <a:lnTo>
                    <a:pt x="537797" y="824947"/>
                  </a:lnTo>
                  <a:lnTo>
                    <a:pt x="557958" y="783934"/>
                  </a:lnTo>
                  <a:lnTo>
                    <a:pt x="581781" y="744422"/>
                  </a:lnTo>
                  <a:lnTo>
                    <a:pt x="608967" y="706723"/>
                  </a:lnTo>
                  <a:lnTo>
                    <a:pt x="639218" y="671146"/>
                  </a:lnTo>
                  <a:lnTo>
                    <a:pt x="672234" y="638000"/>
                  </a:lnTo>
                  <a:lnTo>
                    <a:pt x="707719" y="607594"/>
                  </a:lnTo>
                  <a:lnTo>
                    <a:pt x="745373" y="580238"/>
                  </a:lnTo>
                  <a:lnTo>
                    <a:pt x="784897" y="556241"/>
                  </a:lnTo>
                  <a:lnTo>
                    <a:pt x="825993" y="535914"/>
                  </a:lnTo>
                  <a:lnTo>
                    <a:pt x="868362" y="519565"/>
                  </a:lnTo>
                  <a:lnTo>
                    <a:pt x="911706" y="507504"/>
                  </a:lnTo>
                  <a:lnTo>
                    <a:pt x="955726" y="500041"/>
                  </a:lnTo>
                  <a:lnTo>
                    <a:pt x="1000125" y="497484"/>
                  </a:lnTo>
                  <a:lnTo>
                    <a:pt x="955726" y="494949"/>
                  </a:lnTo>
                  <a:lnTo>
                    <a:pt x="911706" y="487548"/>
                  </a:lnTo>
                  <a:lnTo>
                    <a:pt x="868362" y="475585"/>
                  </a:lnTo>
                  <a:lnTo>
                    <a:pt x="825993" y="459365"/>
                  </a:lnTo>
                  <a:lnTo>
                    <a:pt x="784897" y="439195"/>
                  </a:lnTo>
                  <a:lnTo>
                    <a:pt x="745373" y="415378"/>
                  </a:lnTo>
                  <a:lnTo>
                    <a:pt x="707719" y="388221"/>
                  </a:lnTo>
                  <a:lnTo>
                    <a:pt x="672234" y="358027"/>
                  </a:lnTo>
                  <a:lnTo>
                    <a:pt x="639218" y="325102"/>
                  </a:lnTo>
                  <a:lnTo>
                    <a:pt x="608967" y="289751"/>
                  </a:lnTo>
                  <a:lnTo>
                    <a:pt x="581781" y="252280"/>
                  </a:lnTo>
                  <a:lnTo>
                    <a:pt x="557958" y="212993"/>
                  </a:lnTo>
                  <a:lnTo>
                    <a:pt x="537797" y="172195"/>
                  </a:lnTo>
                  <a:lnTo>
                    <a:pt x="521597" y="130192"/>
                  </a:lnTo>
                  <a:lnTo>
                    <a:pt x="509656" y="87288"/>
                  </a:lnTo>
                  <a:lnTo>
                    <a:pt x="502272" y="43789"/>
                  </a:lnTo>
                  <a:lnTo>
                    <a:pt x="499745" y="0"/>
                  </a:lnTo>
                  <a:close/>
                </a:path>
              </a:pathLst>
            </a:custGeom>
            <a:solidFill>
              <a:srgbClr val="959595"/>
            </a:solidFill>
          </p:spPr>
          <p:txBody>
            <a:bodyPr wrap="square" lIns="0" tIns="0" rIns="0" bIns="0" rtlCol="0"/>
            <a:lstStyle/>
            <a:p>
              <a:endParaRPr/>
            </a:p>
          </p:txBody>
        </p:sp>
        <p:sp>
          <p:nvSpPr>
            <p:cNvPr id="4" name="object 4"/>
            <p:cNvSpPr/>
            <p:nvPr/>
          </p:nvSpPr>
          <p:spPr>
            <a:xfrm>
              <a:off x="17045982" y="-729"/>
              <a:ext cx="1000125" cy="998219"/>
            </a:xfrm>
            <a:custGeom>
              <a:avLst/>
              <a:gdLst/>
              <a:ahLst/>
              <a:cxnLst/>
              <a:rect l="l" t="t" r="r" b="b"/>
              <a:pathLst>
                <a:path w="1000125" h="998219">
                  <a:moveTo>
                    <a:pt x="0" y="497480"/>
                  </a:moveTo>
                  <a:lnTo>
                    <a:pt x="44273" y="494945"/>
                  </a:lnTo>
                  <a:lnTo>
                    <a:pt x="88185" y="487544"/>
                  </a:lnTo>
                  <a:lnTo>
                    <a:pt x="131437" y="475581"/>
                  </a:lnTo>
                  <a:lnTo>
                    <a:pt x="173730" y="459362"/>
                  </a:lnTo>
                  <a:lnTo>
                    <a:pt x="214762" y="439191"/>
                  </a:lnTo>
                  <a:lnTo>
                    <a:pt x="254235" y="415375"/>
                  </a:lnTo>
                  <a:lnTo>
                    <a:pt x="291848" y="388217"/>
                  </a:lnTo>
                  <a:lnTo>
                    <a:pt x="327302" y="358024"/>
                  </a:lnTo>
                  <a:lnTo>
                    <a:pt x="360297" y="325099"/>
                  </a:lnTo>
                  <a:lnTo>
                    <a:pt x="390532" y="289749"/>
                  </a:lnTo>
                  <a:lnTo>
                    <a:pt x="417710" y="252278"/>
                  </a:lnTo>
                  <a:lnTo>
                    <a:pt x="441528" y="212991"/>
                  </a:lnTo>
                  <a:lnTo>
                    <a:pt x="461688" y="172194"/>
                  </a:lnTo>
                  <a:lnTo>
                    <a:pt x="477890" y="130191"/>
                  </a:lnTo>
                  <a:lnTo>
                    <a:pt x="489834" y="87287"/>
                  </a:lnTo>
                  <a:lnTo>
                    <a:pt x="497221" y="43789"/>
                  </a:lnTo>
                  <a:lnTo>
                    <a:pt x="499749" y="0"/>
                  </a:lnTo>
                  <a:lnTo>
                    <a:pt x="502277" y="43789"/>
                  </a:lnTo>
                  <a:lnTo>
                    <a:pt x="509661" y="87287"/>
                  </a:lnTo>
                  <a:lnTo>
                    <a:pt x="521602" y="130191"/>
                  </a:lnTo>
                  <a:lnTo>
                    <a:pt x="537801" y="172194"/>
                  </a:lnTo>
                  <a:lnTo>
                    <a:pt x="557961" y="212991"/>
                  </a:lnTo>
                  <a:lnTo>
                    <a:pt x="581781" y="252278"/>
                  </a:lnTo>
                  <a:lnTo>
                    <a:pt x="608964" y="289749"/>
                  </a:lnTo>
                  <a:lnTo>
                    <a:pt x="639211" y="325099"/>
                  </a:lnTo>
                  <a:lnTo>
                    <a:pt x="672222" y="358024"/>
                  </a:lnTo>
                  <a:lnTo>
                    <a:pt x="707700" y="388217"/>
                  </a:lnTo>
                  <a:lnTo>
                    <a:pt x="745346" y="415375"/>
                  </a:lnTo>
                  <a:lnTo>
                    <a:pt x="784860" y="439191"/>
                  </a:lnTo>
                  <a:lnTo>
                    <a:pt x="825944" y="459362"/>
                  </a:lnTo>
                  <a:lnTo>
                    <a:pt x="868300" y="475581"/>
                  </a:lnTo>
                  <a:lnTo>
                    <a:pt x="911628" y="487544"/>
                  </a:lnTo>
                  <a:lnTo>
                    <a:pt x="955630" y="494945"/>
                  </a:lnTo>
                  <a:lnTo>
                    <a:pt x="1000007" y="497480"/>
                  </a:lnTo>
                  <a:lnTo>
                    <a:pt x="955630" y="500037"/>
                  </a:lnTo>
                  <a:lnTo>
                    <a:pt x="911628" y="507500"/>
                  </a:lnTo>
                  <a:lnTo>
                    <a:pt x="868300" y="519561"/>
                  </a:lnTo>
                  <a:lnTo>
                    <a:pt x="825944" y="535910"/>
                  </a:lnTo>
                  <a:lnTo>
                    <a:pt x="784860" y="556237"/>
                  </a:lnTo>
                  <a:lnTo>
                    <a:pt x="745346" y="580234"/>
                  </a:lnTo>
                  <a:lnTo>
                    <a:pt x="707700" y="607590"/>
                  </a:lnTo>
                  <a:lnTo>
                    <a:pt x="672222" y="637996"/>
                  </a:lnTo>
                  <a:lnTo>
                    <a:pt x="639211" y="671142"/>
                  </a:lnTo>
                  <a:lnTo>
                    <a:pt x="608964" y="706720"/>
                  </a:lnTo>
                  <a:lnTo>
                    <a:pt x="581781" y="744420"/>
                  </a:lnTo>
                  <a:lnTo>
                    <a:pt x="557961" y="783932"/>
                  </a:lnTo>
                  <a:lnTo>
                    <a:pt x="537801" y="824946"/>
                  </a:lnTo>
                  <a:lnTo>
                    <a:pt x="521602" y="867154"/>
                  </a:lnTo>
                  <a:lnTo>
                    <a:pt x="509661" y="910246"/>
                  </a:lnTo>
                  <a:lnTo>
                    <a:pt x="502277" y="953912"/>
                  </a:lnTo>
                  <a:lnTo>
                    <a:pt x="499749" y="997843"/>
                  </a:lnTo>
                  <a:lnTo>
                    <a:pt x="497221" y="953912"/>
                  </a:lnTo>
                  <a:lnTo>
                    <a:pt x="489834" y="910246"/>
                  </a:lnTo>
                  <a:lnTo>
                    <a:pt x="477890" y="867154"/>
                  </a:lnTo>
                  <a:lnTo>
                    <a:pt x="461688" y="824946"/>
                  </a:lnTo>
                  <a:lnTo>
                    <a:pt x="441528" y="783932"/>
                  </a:lnTo>
                  <a:lnTo>
                    <a:pt x="417710" y="744420"/>
                  </a:lnTo>
                  <a:lnTo>
                    <a:pt x="390532" y="706720"/>
                  </a:lnTo>
                  <a:lnTo>
                    <a:pt x="360297" y="671142"/>
                  </a:lnTo>
                  <a:lnTo>
                    <a:pt x="327302" y="637996"/>
                  </a:lnTo>
                  <a:lnTo>
                    <a:pt x="291848" y="607590"/>
                  </a:lnTo>
                  <a:lnTo>
                    <a:pt x="254235" y="580234"/>
                  </a:lnTo>
                  <a:lnTo>
                    <a:pt x="214762" y="556237"/>
                  </a:lnTo>
                  <a:lnTo>
                    <a:pt x="173730" y="535910"/>
                  </a:lnTo>
                  <a:lnTo>
                    <a:pt x="131437" y="519561"/>
                  </a:lnTo>
                  <a:lnTo>
                    <a:pt x="88185" y="507500"/>
                  </a:lnTo>
                  <a:lnTo>
                    <a:pt x="44273" y="500037"/>
                  </a:lnTo>
                  <a:lnTo>
                    <a:pt x="0" y="497480"/>
                  </a:lnTo>
                  <a:close/>
                </a:path>
              </a:pathLst>
            </a:custGeom>
            <a:ln w="18718">
              <a:solidFill>
                <a:srgbClr val="959595"/>
              </a:solidFill>
            </a:ln>
          </p:spPr>
          <p:txBody>
            <a:bodyPr wrap="square" lIns="0" tIns="0" rIns="0" bIns="0" rtlCol="0"/>
            <a:lstStyle/>
            <a:p>
              <a:endParaRPr/>
            </a:p>
          </p:txBody>
        </p:sp>
      </p:grpSp>
      <p:grpSp>
        <p:nvGrpSpPr>
          <p:cNvPr id="5" name="object 5"/>
          <p:cNvGrpSpPr/>
          <p:nvPr/>
        </p:nvGrpSpPr>
        <p:grpSpPr>
          <a:xfrm>
            <a:off x="17384354" y="1300921"/>
            <a:ext cx="323215" cy="322580"/>
            <a:chOff x="17384354" y="1300921"/>
            <a:chExt cx="323215" cy="322580"/>
          </a:xfrm>
        </p:grpSpPr>
        <p:sp>
          <p:nvSpPr>
            <p:cNvPr id="6" name="object 6"/>
            <p:cNvSpPr/>
            <p:nvPr/>
          </p:nvSpPr>
          <p:spPr>
            <a:xfrm>
              <a:off x="17393794" y="1310284"/>
              <a:ext cx="304165" cy="304165"/>
            </a:xfrm>
            <a:custGeom>
              <a:avLst/>
              <a:gdLst/>
              <a:ahLst/>
              <a:cxnLst/>
              <a:rect l="l" t="t" r="r" b="b"/>
              <a:pathLst>
                <a:path w="304165" h="304165">
                  <a:moveTo>
                    <a:pt x="159766" y="0"/>
                  </a:moveTo>
                  <a:lnTo>
                    <a:pt x="143891" y="0"/>
                  </a:lnTo>
                  <a:lnTo>
                    <a:pt x="136017" y="723"/>
                  </a:lnTo>
                  <a:lnTo>
                    <a:pt x="97155" y="10071"/>
                  </a:lnTo>
                  <a:lnTo>
                    <a:pt x="62611" y="28790"/>
                  </a:lnTo>
                  <a:lnTo>
                    <a:pt x="33782" y="56159"/>
                  </a:lnTo>
                  <a:lnTo>
                    <a:pt x="12954" y="89992"/>
                  </a:lnTo>
                  <a:lnTo>
                    <a:pt x="2159" y="128143"/>
                  </a:lnTo>
                  <a:lnTo>
                    <a:pt x="635" y="136067"/>
                  </a:lnTo>
                  <a:lnTo>
                    <a:pt x="0" y="143992"/>
                  </a:lnTo>
                  <a:lnTo>
                    <a:pt x="0" y="151904"/>
                  </a:lnTo>
                  <a:lnTo>
                    <a:pt x="0" y="159829"/>
                  </a:lnTo>
                  <a:lnTo>
                    <a:pt x="635" y="167741"/>
                  </a:lnTo>
                  <a:lnTo>
                    <a:pt x="2159" y="175666"/>
                  </a:lnTo>
                  <a:lnTo>
                    <a:pt x="3556" y="183591"/>
                  </a:lnTo>
                  <a:lnTo>
                    <a:pt x="4953" y="190779"/>
                  </a:lnTo>
                  <a:lnTo>
                    <a:pt x="7874" y="198704"/>
                  </a:lnTo>
                  <a:lnTo>
                    <a:pt x="10033" y="205905"/>
                  </a:lnTo>
                  <a:lnTo>
                    <a:pt x="13589" y="213106"/>
                  </a:lnTo>
                  <a:lnTo>
                    <a:pt x="16510" y="220306"/>
                  </a:lnTo>
                  <a:lnTo>
                    <a:pt x="20828" y="227495"/>
                  </a:lnTo>
                  <a:lnTo>
                    <a:pt x="44577" y="259181"/>
                  </a:lnTo>
                  <a:lnTo>
                    <a:pt x="56769" y="269252"/>
                  </a:lnTo>
                  <a:lnTo>
                    <a:pt x="62611" y="274294"/>
                  </a:lnTo>
                  <a:lnTo>
                    <a:pt x="97790" y="293014"/>
                  </a:lnTo>
                  <a:lnTo>
                    <a:pt x="105029" y="295897"/>
                  </a:lnTo>
                  <a:lnTo>
                    <a:pt x="113030" y="298056"/>
                  </a:lnTo>
                  <a:lnTo>
                    <a:pt x="120142" y="299491"/>
                  </a:lnTo>
                  <a:lnTo>
                    <a:pt x="128143" y="300926"/>
                  </a:lnTo>
                  <a:lnTo>
                    <a:pt x="136017" y="302374"/>
                  </a:lnTo>
                  <a:lnTo>
                    <a:pt x="143891" y="303098"/>
                  </a:lnTo>
                  <a:lnTo>
                    <a:pt x="151892" y="303098"/>
                  </a:lnTo>
                  <a:lnTo>
                    <a:pt x="151892" y="303809"/>
                  </a:lnTo>
                  <a:lnTo>
                    <a:pt x="159766" y="303809"/>
                  </a:lnTo>
                  <a:lnTo>
                    <a:pt x="167640" y="303098"/>
                  </a:lnTo>
                  <a:lnTo>
                    <a:pt x="183515" y="300215"/>
                  </a:lnTo>
                  <a:lnTo>
                    <a:pt x="190754" y="298767"/>
                  </a:lnTo>
                  <a:lnTo>
                    <a:pt x="198628" y="295897"/>
                  </a:lnTo>
                  <a:lnTo>
                    <a:pt x="205867" y="293738"/>
                  </a:lnTo>
                  <a:lnTo>
                    <a:pt x="213106" y="290131"/>
                  </a:lnTo>
                  <a:lnTo>
                    <a:pt x="220218" y="287248"/>
                  </a:lnTo>
                  <a:lnTo>
                    <a:pt x="227457" y="282930"/>
                  </a:lnTo>
                  <a:lnTo>
                    <a:pt x="233934" y="279336"/>
                  </a:lnTo>
                  <a:lnTo>
                    <a:pt x="241173" y="274294"/>
                  </a:lnTo>
                  <a:lnTo>
                    <a:pt x="246888" y="269976"/>
                  </a:lnTo>
                  <a:lnTo>
                    <a:pt x="253365" y="264210"/>
                  </a:lnTo>
                  <a:lnTo>
                    <a:pt x="259080" y="259181"/>
                  </a:lnTo>
                  <a:lnTo>
                    <a:pt x="264160" y="253415"/>
                  </a:lnTo>
                  <a:lnTo>
                    <a:pt x="269240" y="246938"/>
                  </a:lnTo>
                  <a:lnTo>
                    <a:pt x="274193" y="241173"/>
                  </a:lnTo>
                  <a:lnTo>
                    <a:pt x="292989" y="205905"/>
                  </a:lnTo>
                  <a:lnTo>
                    <a:pt x="295783" y="198704"/>
                  </a:lnTo>
                  <a:lnTo>
                    <a:pt x="297942" y="190779"/>
                  </a:lnTo>
                  <a:lnTo>
                    <a:pt x="299466" y="183591"/>
                  </a:lnTo>
                  <a:lnTo>
                    <a:pt x="302260" y="167741"/>
                  </a:lnTo>
                  <a:lnTo>
                    <a:pt x="303022" y="159829"/>
                  </a:lnTo>
                  <a:lnTo>
                    <a:pt x="303022" y="151904"/>
                  </a:lnTo>
                  <a:lnTo>
                    <a:pt x="303784" y="151904"/>
                  </a:lnTo>
                  <a:lnTo>
                    <a:pt x="303784" y="143992"/>
                  </a:lnTo>
                  <a:lnTo>
                    <a:pt x="303022" y="136067"/>
                  </a:lnTo>
                  <a:lnTo>
                    <a:pt x="301625" y="128143"/>
                  </a:lnTo>
                  <a:lnTo>
                    <a:pt x="300101" y="120230"/>
                  </a:lnTo>
                  <a:lnTo>
                    <a:pt x="298704" y="112306"/>
                  </a:lnTo>
                  <a:lnTo>
                    <a:pt x="283591" y="76314"/>
                  </a:lnTo>
                  <a:lnTo>
                    <a:pt x="259080" y="44640"/>
                  </a:lnTo>
                  <a:lnTo>
                    <a:pt x="253365" y="38874"/>
                  </a:lnTo>
                  <a:lnTo>
                    <a:pt x="213741" y="12954"/>
                  </a:lnTo>
                  <a:lnTo>
                    <a:pt x="167640" y="723"/>
                  </a:lnTo>
                  <a:lnTo>
                    <a:pt x="159766" y="0"/>
                  </a:lnTo>
                  <a:close/>
                </a:path>
              </a:pathLst>
            </a:custGeom>
            <a:solidFill>
              <a:srgbClr val="36D636"/>
            </a:solidFill>
          </p:spPr>
          <p:txBody>
            <a:bodyPr wrap="square" lIns="0" tIns="0" rIns="0" bIns="0" rtlCol="0"/>
            <a:lstStyle/>
            <a:p>
              <a:endParaRPr/>
            </a:p>
          </p:txBody>
        </p:sp>
        <p:sp>
          <p:nvSpPr>
            <p:cNvPr id="7" name="object 7"/>
            <p:cNvSpPr/>
            <p:nvPr/>
          </p:nvSpPr>
          <p:spPr>
            <a:xfrm>
              <a:off x="17393713" y="1310280"/>
              <a:ext cx="304165" cy="304165"/>
            </a:xfrm>
            <a:custGeom>
              <a:avLst/>
              <a:gdLst/>
              <a:ahLst/>
              <a:cxnLst/>
              <a:rect l="l" t="t" r="r" b="b"/>
              <a:pathLst>
                <a:path w="304165" h="304165">
                  <a:moveTo>
                    <a:pt x="0" y="151903"/>
                  </a:moveTo>
                  <a:lnTo>
                    <a:pt x="0" y="143991"/>
                  </a:lnTo>
                  <a:lnTo>
                    <a:pt x="762" y="136066"/>
                  </a:lnTo>
                  <a:lnTo>
                    <a:pt x="2159" y="128141"/>
                  </a:lnTo>
                  <a:lnTo>
                    <a:pt x="3683" y="120229"/>
                  </a:lnTo>
                  <a:lnTo>
                    <a:pt x="5080" y="112317"/>
                  </a:lnTo>
                  <a:lnTo>
                    <a:pt x="7239" y="105104"/>
                  </a:lnTo>
                  <a:lnTo>
                    <a:pt x="10160" y="97192"/>
                  </a:lnTo>
                  <a:lnTo>
                    <a:pt x="12954" y="89991"/>
                  </a:lnTo>
                  <a:lnTo>
                    <a:pt x="16637" y="82790"/>
                  </a:lnTo>
                  <a:lnTo>
                    <a:pt x="20193" y="75589"/>
                  </a:lnTo>
                  <a:lnTo>
                    <a:pt x="24511" y="69112"/>
                  </a:lnTo>
                  <a:lnTo>
                    <a:pt x="28829" y="62635"/>
                  </a:lnTo>
                  <a:lnTo>
                    <a:pt x="33909" y="56158"/>
                  </a:lnTo>
                  <a:lnTo>
                    <a:pt x="38862" y="50393"/>
                  </a:lnTo>
                  <a:lnTo>
                    <a:pt x="44704" y="44640"/>
                  </a:lnTo>
                  <a:lnTo>
                    <a:pt x="50419" y="38874"/>
                  </a:lnTo>
                  <a:lnTo>
                    <a:pt x="82804" y="16560"/>
                  </a:lnTo>
                  <a:lnTo>
                    <a:pt x="120270" y="3594"/>
                  </a:lnTo>
                  <a:lnTo>
                    <a:pt x="144019" y="0"/>
                  </a:lnTo>
                  <a:lnTo>
                    <a:pt x="152020" y="0"/>
                  </a:lnTo>
                  <a:lnTo>
                    <a:pt x="159894" y="0"/>
                  </a:lnTo>
                  <a:lnTo>
                    <a:pt x="198756" y="7200"/>
                  </a:lnTo>
                  <a:lnTo>
                    <a:pt x="234698" y="24472"/>
                  </a:lnTo>
                  <a:lnTo>
                    <a:pt x="241175" y="28790"/>
                  </a:lnTo>
                  <a:lnTo>
                    <a:pt x="247652" y="33832"/>
                  </a:lnTo>
                  <a:lnTo>
                    <a:pt x="253494" y="38874"/>
                  </a:lnTo>
                  <a:lnTo>
                    <a:pt x="259209" y="44640"/>
                  </a:lnTo>
                  <a:lnTo>
                    <a:pt x="265051" y="50393"/>
                  </a:lnTo>
                  <a:lnTo>
                    <a:pt x="287276" y="82790"/>
                  </a:lnTo>
                  <a:lnTo>
                    <a:pt x="300231" y="120229"/>
                  </a:lnTo>
                  <a:lnTo>
                    <a:pt x="301755" y="128141"/>
                  </a:lnTo>
                  <a:lnTo>
                    <a:pt x="303152" y="136066"/>
                  </a:lnTo>
                  <a:lnTo>
                    <a:pt x="303914" y="143991"/>
                  </a:lnTo>
                  <a:lnTo>
                    <a:pt x="303914" y="151903"/>
                  </a:lnTo>
                  <a:lnTo>
                    <a:pt x="303152" y="151903"/>
                  </a:lnTo>
                  <a:lnTo>
                    <a:pt x="303152" y="159828"/>
                  </a:lnTo>
                  <a:lnTo>
                    <a:pt x="295912" y="198702"/>
                  </a:lnTo>
                  <a:lnTo>
                    <a:pt x="293118" y="205903"/>
                  </a:lnTo>
                  <a:lnTo>
                    <a:pt x="290197" y="213828"/>
                  </a:lnTo>
                  <a:lnTo>
                    <a:pt x="269369" y="246936"/>
                  </a:lnTo>
                  <a:lnTo>
                    <a:pt x="264289" y="253413"/>
                  </a:lnTo>
                  <a:lnTo>
                    <a:pt x="259209" y="259179"/>
                  </a:lnTo>
                  <a:lnTo>
                    <a:pt x="253494" y="264221"/>
                  </a:lnTo>
                  <a:lnTo>
                    <a:pt x="247017" y="269974"/>
                  </a:lnTo>
                  <a:lnTo>
                    <a:pt x="241175" y="274292"/>
                  </a:lnTo>
                  <a:lnTo>
                    <a:pt x="234063" y="279334"/>
                  </a:lnTo>
                  <a:lnTo>
                    <a:pt x="227586" y="282928"/>
                  </a:lnTo>
                  <a:lnTo>
                    <a:pt x="220347" y="287258"/>
                  </a:lnTo>
                  <a:lnTo>
                    <a:pt x="213108" y="290129"/>
                  </a:lnTo>
                  <a:lnTo>
                    <a:pt x="205996" y="293735"/>
                  </a:lnTo>
                  <a:lnTo>
                    <a:pt x="198756" y="295894"/>
                  </a:lnTo>
                  <a:lnTo>
                    <a:pt x="159894" y="303819"/>
                  </a:lnTo>
                  <a:lnTo>
                    <a:pt x="152020" y="303819"/>
                  </a:lnTo>
                  <a:lnTo>
                    <a:pt x="152020" y="303095"/>
                  </a:lnTo>
                  <a:lnTo>
                    <a:pt x="144019" y="303095"/>
                  </a:lnTo>
                  <a:lnTo>
                    <a:pt x="105157" y="295894"/>
                  </a:lnTo>
                  <a:lnTo>
                    <a:pt x="97917" y="293012"/>
                  </a:lnTo>
                  <a:lnTo>
                    <a:pt x="90043" y="290129"/>
                  </a:lnTo>
                  <a:lnTo>
                    <a:pt x="56896" y="269250"/>
                  </a:lnTo>
                  <a:lnTo>
                    <a:pt x="50419" y="264221"/>
                  </a:lnTo>
                  <a:lnTo>
                    <a:pt x="44704" y="259179"/>
                  </a:lnTo>
                  <a:lnTo>
                    <a:pt x="39624" y="253413"/>
                  </a:lnTo>
                  <a:lnTo>
                    <a:pt x="33909" y="246936"/>
                  </a:lnTo>
                  <a:lnTo>
                    <a:pt x="29591" y="241183"/>
                  </a:lnTo>
                  <a:lnTo>
                    <a:pt x="24511" y="233982"/>
                  </a:lnTo>
                  <a:lnTo>
                    <a:pt x="20955" y="227505"/>
                  </a:lnTo>
                  <a:lnTo>
                    <a:pt x="16637" y="220305"/>
                  </a:lnTo>
                  <a:lnTo>
                    <a:pt x="13716" y="213104"/>
                  </a:lnTo>
                  <a:lnTo>
                    <a:pt x="10160" y="205903"/>
                  </a:lnTo>
                  <a:lnTo>
                    <a:pt x="8001" y="198702"/>
                  </a:lnTo>
                  <a:lnTo>
                    <a:pt x="0" y="159828"/>
                  </a:lnTo>
                  <a:lnTo>
                    <a:pt x="0" y="151903"/>
                  </a:lnTo>
                  <a:close/>
                </a:path>
              </a:pathLst>
            </a:custGeom>
            <a:ln w="18718">
              <a:solidFill>
                <a:srgbClr val="36D636"/>
              </a:solidFill>
            </a:ln>
          </p:spPr>
          <p:txBody>
            <a:bodyPr wrap="square" lIns="0" tIns="0" rIns="0" bIns="0" rtlCol="0"/>
            <a:lstStyle/>
            <a:p>
              <a:endParaRPr/>
            </a:p>
          </p:txBody>
        </p:sp>
      </p:grpSp>
      <p:grpSp>
        <p:nvGrpSpPr>
          <p:cNvPr id="8" name="object 8"/>
          <p:cNvGrpSpPr/>
          <p:nvPr/>
        </p:nvGrpSpPr>
        <p:grpSpPr>
          <a:xfrm>
            <a:off x="-9359" y="7912075"/>
            <a:ext cx="1203325" cy="2383790"/>
            <a:chOff x="-9359" y="7912075"/>
            <a:chExt cx="1203325" cy="2383790"/>
          </a:xfrm>
        </p:grpSpPr>
        <p:sp>
          <p:nvSpPr>
            <p:cNvPr id="9" name="object 9"/>
            <p:cNvSpPr/>
            <p:nvPr/>
          </p:nvSpPr>
          <p:spPr>
            <a:xfrm>
              <a:off x="0" y="7923707"/>
              <a:ext cx="1184910" cy="2362200"/>
            </a:xfrm>
            <a:custGeom>
              <a:avLst/>
              <a:gdLst/>
              <a:ahLst/>
              <a:cxnLst/>
              <a:rect l="l" t="t" r="r" b="b"/>
              <a:pathLst>
                <a:path w="1184910" h="2362200">
                  <a:moveTo>
                    <a:pt x="16948" y="1866900"/>
                  </a:moveTo>
                  <a:lnTo>
                    <a:pt x="1433" y="1866900"/>
                  </a:lnTo>
                  <a:lnTo>
                    <a:pt x="10940" y="1917700"/>
                  </a:lnTo>
                  <a:lnTo>
                    <a:pt x="23997" y="1955800"/>
                  </a:lnTo>
                  <a:lnTo>
                    <a:pt x="40449" y="2006600"/>
                  </a:lnTo>
                  <a:lnTo>
                    <a:pt x="60138" y="2044700"/>
                  </a:lnTo>
                  <a:lnTo>
                    <a:pt x="82909" y="2082800"/>
                  </a:lnTo>
                  <a:lnTo>
                    <a:pt x="108605" y="2120900"/>
                  </a:lnTo>
                  <a:lnTo>
                    <a:pt x="137070" y="2159000"/>
                  </a:lnTo>
                  <a:lnTo>
                    <a:pt x="168147" y="2197100"/>
                  </a:lnTo>
                  <a:lnTo>
                    <a:pt x="201681" y="2222500"/>
                  </a:lnTo>
                  <a:lnTo>
                    <a:pt x="237515" y="2247900"/>
                  </a:lnTo>
                  <a:lnTo>
                    <a:pt x="275492" y="2273300"/>
                  </a:lnTo>
                  <a:lnTo>
                    <a:pt x="315457" y="2298700"/>
                  </a:lnTo>
                  <a:lnTo>
                    <a:pt x="357253" y="2324100"/>
                  </a:lnTo>
                  <a:lnTo>
                    <a:pt x="400724" y="2336800"/>
                  </a:lnTo>
                  <a:lnTo>
                    <a:pt x="492064" y="2362200"/>
                  </a:lnTo>
                  <a:lnTo>
                    <a:pt x="684877" y="2362200"/>
                  </a:lnTo>
                  <a:lnTo>
                    <a:pt x="731423" y="2349500"/>
                  </a:lnTo>
                  <a:lnTo>
                    <a:pt x="494512" y="2349500"/>
                  </a:lnTo>
                  <a:lnTo>
                    <a:pt x="405544" y="2324100"/>
                  </a:lnTo>
                  <a:lnTo>
                    <a:pt x="363217" y="2311400"/>
                  </a:lnTo>
                  <a:lnTo>
                    <a:pt x="322529" y="2286000"/>
                  </a:lnTo>
                  <a:lnTo>
                    <a:pt x="283631" y="2260600"/>
                  </a:lnTo>
                  <a:lnTo>
                    <a:pt x="246673" y="2235200"/>
                  </a:lnTo>
                  <a:lnTo>
                    <a:pt x="211805" y="2209800"/>
                  </a:lnTo>
                  <a:lnTo>
                    <a:pt x="179180" y="2184400"/>
                  </a:lnTo>
                  <a:lnTo>
                    <a:pt x="148946" y="2146300"/>
                  </a:lnTo>
                  <a:lnTo>
                    <a:pt x="121255" y="2120900"/>
                  </a:lnTo>
                  <a:lnTo>
                    <a:pt x="96258" y="2082800"/>
                  </a:lnTo>
                  <a:lnTo>
                    <a:pt x="74105" y="2044700"/>
                  </a:lnTo>
                  <a:lnTo>
                    <a:pt x="54947" y="1993900"/>
                  </a:lnTo>
                  <a:lnTo>
                    <a:pt x="38934" y="1955800"/>
                  </a:lnTo>
                  <a:lnTo>
                    <a:pt x="26217" y="1917700"/>
                  </a:lnTo>
                  <a:lnTo>
                    <a:pt x="16948" y="1866900"/>
                  </a:lnTo>
                  <a:close/>
                </a:path>
                <a:path w="1184910" h="2362200">
                  <a:moveTo>
                    <a:pt x="730515" y="1193800"/>
                  </a:moveTo>
                  <a:lnTo>
                    <a:pt x="635809" y="1193800"/>
                  </a:lnTo>
                  <a:lnTo>
                    <a:pt x="682333" y="1206500"/>
                  </a:lnTo>
                  <a:lnTo>
                    <a:pt x="727651" y="1206500"/>
                  </a:lnTo>
                  <a:lnTo>
                    <a:pt x="771613" y="1219200"/>
                  </a:lnTo>
                  <a:lnTo>
                    <a:pt x="814070" y="1244600"/>
                  </a:lnTo>
                  <a:lnTo>
                    <a:pt x="854871" y="1257300"/>
                  </a:lnTo>
                  <a:lnTo>
                    <a:pt x="893868" y="1282700"/>
                  </a:lnTo>
                  <a:lnTo>
                    <a:pt x="930910" y="1308100"/>
                  </a:lnTo>
                  <a:lnTo>
                    <a:pt x="965849" y="1333500"/>
                  </a:lnTo>
                  <a:lnTo>
                    <a:pt x="998534" y="1358900"/>
                  </a:lnTo>
                  <a:lnTo>
                    <a:pt x="1028817" y="1397000"/>
                  </a:lnTo>
                  <a:lnTo>
                    <a:pt x="1056546" y="1435100"/>
                  </a:lnTo>
                  <a:lnTo>
                    <a:pt x="1081574" y="1473200"/>
                  </a:lnTo>
                  <a:lnTo>
                    <a:pt x="1103750" y="1511300"/>
                  </a:lnTo>
                  <a:lnTo>
                    <a:pt x="1122925" y="1549400"/>
                  </a:lnTo>
                  <a:lnTo>
                    <a:pt x="1138948" y="1587500"/>
                  </a:lnTo>
                  <a:lnTo>
                    <a:pt x="1151672" y="1638300"/>
                  </a:lnTo>
                  <a:lnTo>
                    <a:pt x="1160945" y="1676400"/>
                  </a:lnTo>
                  <a:lnTo>
                    <a:pt x="1166618" y="1727200"/>
                  </a:lnTo>
                  <a:lnTo>
                    <a:pt x="1168543" y="1778000"/>
                  </a:lnTo>
                  <a:lnTo>
                    <a:pt x="1166618" y="1816100"/>
                  </a:lnTo>
                  <a:lnTo>
                    <a:pt x="1160945" y="1866900"/>
                  </a:lnTo>
                  <a:lnTo>
                    <a:pt x="1151672" y="1917700"/>
                  </a:lnTo>
                  <a:lnTo>
                    <a:pt x="1138948" y="1955800"/>
                  </a:lnTo>
                  <a:lnTo>
                    <a:pt x="1122925" y="1993900"/>
                  </a:lnTo>
                  <a:lnTo>
                    <a:pt x="1103750" y="2044700"/>
                  </a:lnTo>
                  <a:lnTo>
                    <a:pt x="1081574" y="2082800"/>
                  </a:lnTo>
                  <a:lnTo>
                    <a:pt x="1056546" y="2120900"/>
                  </a:lnTo>
                  <a:lnTo>
                    <a:pt x="1028817" y="2146300"/>
                  </a:lnTo>
                  <a:lnTo>
                    <a:pt x="998534" y="2184400"/>
                  </a:lnTo>
                  <a:lnTo>
                    <a:pt x="965849" y="2209800"/>
                  </a:lnTo>
                  <a:lnTo>
                    <a:pt x="930910" y="2235200"/>
                  </a:lnTo>
                  <a:lnTo>
                    <a:pt x="893868" y="2260600"/>
                  </a:lnTo>
                  <a:lnTo>
                    <a:pt x="854871" y="2286000"/>
                  </a:lnTo>
                  <a:lnTo>
                    <a:pt x="814070" y="2311400"/>
                  </a:lnTo>
                  <a:lnTo>
                    <a:pt x="771613" y="2324100"/>
                  </a:lnTo>
                  <a:lnTo>
                    <a:pt x="682333" y="2349500"/>
                  </a:lnTo>
                  <a:lnTo>
                    <a:pt x="731423" y="2349500"/>
                  </a:lnTo>
                  <a:lnTo>
                    <a:pt x="820191" y="2324100"/>
                  </a:lnTo>
                  <a:lnTo>
                    <a:pt x="862104" y="2298700"/>
                  </a:lnTo>
                  <a:lnTo>
                    <a:pt x="902165" y="2273300"/>
                  </a:lnTo>
                  <a:lnTo>
                    <a:pt x="940220" y="2247900"/>
                  </a:lnTo>
                  <a:lnTo>
                    <a:pt x="976115" y="2222500"/>
                  </a:lnTo>
                  <a:lnTo>
                    <a:pt x="1009695" y="2197100"/>
                  </a:lnTo>
                  <a:lnTo>
                    <a:pt x="1040809" y="2159000"/>
                  </a:lnTo>
                  <a:lnTo>
                    <a:pt x="1069300" y="2120900"/>
                  </a:lnTo>
                  <a:lnTo>
                    <a:pt x="1095016" y="2082800"/>
                  </a:lnTo>
                  <a:lnTo>
                    <a:pt x="1117802" y="2044700"/>
                  </a:lnTo>
                  <a:lnTo>
                    <a:pt x="1137505" y="2006600"/>
                  </a:lnTo>
                  <a:lnTo>
                    <a:pt x="1153971" y="1955800"/>
                  </a:lnTo>
                  <a:lnTo>
                    <a:pt x="1167046" y="1917700"/>
                  </a:lnTo>
                  <a:lnTo>
                    <a:pt x="1176575" y="1866900"/>
                  </a:lnTo>
                  <a:lnTo>
                    <a:pt x="1182406" y="1828800"/>
                  </a:lnTo>
                  <a:lnTo>
                    <a:pt x="1184384" y="1778000"/>
                  </a:lnTo>
                  <a:lnTo>
                    <a:pt x="1182396" y="1727200"/>
                  </a:lnTo>
                  <a:lnTo>
                    <a:pt x="1176539" y="1676400"/>
                  </a:lnTo>
                  <a:lnTo>
                    <a:pt x="1166967" y="1625600"/>
                  </a:lnTo>
                  <a:lnTo>
                    <a:pt x="1153838" y="1587500"/>
                  </a:lnTo>
                  <a:lnTo>
                    <a:pt x="1137307" y="1536700"/>
                  </a:lnTo>
                  <a:lnTo>
                    <a:pt x="1117531" y="1498600"/>
                  </a:lnTo>
                  <a:lnTo>
                    <a:pt x="1094666" y="1460500"/>
                  </a:lnTo>
                  <a:lnTo>
                    <a:pt x="1068869" y="1422400"/>
                  </a:lnTo>
                  <a:lnTo>
                    <a:pt x="1040295" y="1384300"/>
                  </a:lnTo>
                  <a:lnTo>
                    <a:pt x="1009101" y="1358900"/>
                  </a:lnTo>
                  <a:lnTo>
                    <a:pt x="975444" y="1320800"/>
                  </a:lnTo>
                  <a:lnTo>
                    <a:pt x="939479" y="1295400"/>
                  </a:lnTo>
                  <a:lnTo>
                    <a:pt x="901364" y="1270000"/>
                  </a:lnTo>
                  <a:lnTo>
                    <a:pt x="861253" y="1244600"/>
                  </a:lnTo>
                  <a:lnTo>
                    <a:pt x="819304" y="1219200"/>
                  </a:lnTo>
                  <a:lnTo>
                    <a:pt x="730515" y="1193800"/>
                  </a:lnTo>
                  <a:close/>
                </a:path>
                <a:path w="1184910" h="2362200">
                  <a:moveTo>
                    <a:pt x="683988" y="1181100"/>
                  </a:moveTo>
                  <a:lnTo>
                    <a:pt x="493910" y="1181100"/>
                  </a:lnTo>
                  <a:lnTo>
                    <a:pt x="447302" y="1193800"/>
                  </a:lnTo>
                  <a:lnTo>
                    <a:pt x="358401" y="1219200"/>
                  </a:lnTo>
                  <a:lnTo>
                    <a:pt x="316418" y="1244600"/>
                  </a:lnTo>
                  <a:lnTo>
                    <a:pt x="276288" y="1270000"/>
                  </a:lnTo>
                  <a:lnTo>
                    <a:pt x="238165" y="1295400"/>
                  </a:lnTo>
                  <a:lnTo>
                    <a:pt x="202204" y="1320800"/>
                  </a:lnTo>
                  <a:lnTo>
                    <a:pt x="168560" y="1358900"/>
                  </a:lnTo>
                  <a:lnTo>
                    <a:pt x="137389" y="1384300"/>
                  </a:lnTo>
                  <a:lnTo>
                    <a:pt x="108844" y="1422400"/>
                  </a:lnTo>
                  <a:lnTo>
                    <a:pt x="83082" y="1460500"/>
                  </a:lnTo>
                  <a:lnTo>
                    <a:pt x="60258" y="1498600"/>
                  </a:lnTo>
                  <a:lnTo>
                    <a:pt x="40525" y="1549400"/>
                  </a:lnTo>
                  <a:lnTo>
                    <a:pt x="24040" y="1587500"/>
                  </a:lnTo>
                  <a:lnTo>
                    <a:pt x="10958" y="1638300"/>
                  </a:lnTo>
                  <a:lnTo>
                    <a:pt x="1433" y="1676400"/>
                  </a:lnTo>
                  <a:lnTo>
                    <a:pt x="0" y="1676400"/>
                  </a:lnTo>
                  <a:lnTo>
                    <a:pt x="0" y="1879600"/>
                  </a:lnTo>
                  <a:lnTo>
                    <a:pt x="1433" y="1866900"/>
                  </a:lnTo>
                  <a:lnTo>
                    <a:pt x="16948" y="1866900"/>
                  </a:lnTo>
                  <a:lnTo>
                    <a:pt x="11275" y="1816100"/>
                  </a:lnTo>
                  <a:lnTo>
                    <a:pt x="9351" y="1778000"/>
                  </a:lnTo>
                  <a:lnTo>
                    <a:pt x="11275" y="1727200"/>
                  </a:lnTo>
                  <a:lnTo>
                    <a:pt x="16948" y="1676400"/>
                  </a:lnTo>
                  <a:lnTo>
                    <a:pt x="26217" y="1638300"/>
                  </a:lnTo>
                  <a:lnTo>
                    <a:pt x="38934" y="1587500"/>
                  </a:lnTo>
                  <a:lnTo>
                    <a:pt x="54947" y="1549400"/>
                  </a:lnTo>
                  <a:lnTo>
                    <a:pt x="74105" y="1511300"/>
                  </a:lnTo>
                  <a:lnTo>
                    <a:pt x="96258" y="1473200"/>
                  </a:lnTo>
                  <a:lnTo>
                    <a:pt x="121255" y="1435100"/>
                  </a:lnTo>
                  <a:lnTo>
                    <a:pt x="148946" y="1397000"/>
                  </a:lnTo>
                  <a:lnTo>
                    <a:pt x="179180" y="1358900"/>
                  </a:lnTo>
                  <a:lnTo>
                    <a:pt x="211805" y="1333500"/>
                  </a:lnTo>
                  <a:lnTo>
                    <a:pt x="246673" y="1308100"/>
                  </a:lnTo>
                  <a:lnTo>
                    <a:pt x="283631" y="1282700"/>
                  </a:lnTo>
                  <a:lnTo>
                    <a:pt x="322529" y="1257300"/>
                  </a:lnTo>
                  <a:lnTo>
                    <a:pt x="363217" y="1244600"/>
                  </a:lnTo>
                  <a:lnTo>
                    <a:pt x="405544" y="1219200"/>
                  </a:lnTo>
                  <a:lnTo>
                    <a:pt x="449360" y="1206500"/>
                  </a:lnTo>
                  <a:lnTo>
                    <a:pt x="494512" y="1206500"/>
                  </a:lnTo>
                  <a:lnTo>
                    <a:pt x="540852" y="1193800"/>
                  </a:lnTo>
                  <a:lnTo>
                    <a:pt x="730515" y="1193800"/>
                  </a:lnTo>
                  <a:lnTo>
                    <a:pt x="683988" y="1181100"/>
                  </a:lnTo>
                  <a:close/>
                </a:path>
                <a:path w="1184910" h="2362200">
                  <a:moveTo>
                    <a:pt x="0" y="495300"/>
                  </a:moveTo>
                  <a:lnTo>
                    <a:pt x="0" y="698500"/>
                  </a:lnTo>
                  <a:lnTo>
                    <a:pt x="1433" y="698500"/>
                  </a:lnTo>
                  <a:lnTo>
                    <a:pt x="10958" y="736600"/>
                  </a:lnTo>
                  <a:lnTo>
                    <a:pt x="24040" y="787400"/>
                  </a:lnTo>
                  <a:lnTo>
                    <a:pt x="40525" y="825500"/>
                  </a:lnTo>
                  <a:lnTo>
                    <a:pt x="60258" y="876300"/>
                  </a:lnTo>
                  <a:lnTo>
                    <a:pt x="83082" y="914400"/>
                  </a:lnTo>
                  <a:lnTo>
                    <a:pt x="108844" y="952500"/>
                  </a:lnTo>
                  <a:lnTo>
                    <a:pt x="137389" y="990600"/>
                  </a:lnTo>
                  <a:lnTo>
                    <a:pt x="168560" y="1016000"/>
                  </a:lnTo>
                  <a:lnTo>
                    <a:pt x="202204" y="1054100"/>
                  </a:lnTo>
                  <a:lnTo>
                    <a:pt x="238165" y="1079500"/>
                  </a:lnTo>
                  <a:lnTo>
                    <a:pt x="276288" y="1104900"/>
                  </a:lnTo>
                  <a:lnTo>
                    <a:pt x="316418" y="1130300"/>
                  </a:lnTo>
                  <a:lnTo>
                    <a:pt x="358401" y="1143000"/>
                  </a:lnTo>
                  <a:lnTo>
                    <a:pt x="402080" y="1168400"/>
                  </a:lnTo>
                  <a:lnTo>
                    <a:pt x="447302" y="1181100"/>
                  </a:lnTo>
                  <a:lnTo>
                    <a:pt x="540852" y="1181100"/>
                  </a:lnTo>
                  <a:lnTo>
                    <a:pt x="449360" y="1155700"/>
                  </a:lnTo>
                  <a:lnTo>
                    <a:pt x="405544" y="1143000"/>
                  </a:lnTo>
                  <a:lnTo>
                    <a:pt x="363217" y="1130300"/>
                  </a:lnTo>
                  <a:lnTo>
                    <a:pt x="322529" y="1117600"/>
                  </a:lnTo>
                  <a:lnTo>
                    <a:pt x="283631" y="1092200"/>
                  </a:lnTo>
                  <a:lnTo>
                    <a:pt x="246673" y="1066800"/>
                  </a:lnTo>
                  <a:lnTo>
                    <a:pt x="211805" y="1041400"/>
                  </a:lnTo>
                  <a:lnTo>
                    <a:pt x="179180" y="1003300"/>
                  </a:lnTo>
                  <a:lnTo>
                    <a:pt x="148946" y="977900"/>
                  </a:lnTo>
                  <a:lnTo>
                    <a:pt x="121255" y="939800"/>
                  </a:lnTo>
                  <a:lnTo>
                    <a:pt x="96258" y="901700"/>
                  </a:lnTo>
                  <a:lnTo>
                    <a:pt x="74105" y="863600"/>
                  </a:lnTo>
                  <a:lnTo>
                    <a:pt x="54947" y="825500"/>
                  </a:lnTo>
                  <a:lnTo>
                    <a:pt x="38934" y="787400"/>
                  </a:lnTo>
                  <a:lnTo>
                    <a:pt x="26217" y="736600"/>
                  </a:lnTo>
                  <a:lnTo>
                    <a:pt x="16948" y="698500"/>
                  </a:lnTo>
                  <a:lnTo>
                    <a:pt x="11275" y="647700"/>
                  </a:lnTo>
                  <a:lnTo>
                    <a:pt x="9351" y="596900"/>
                  </a:lnTo>
                  <a:lnTo>
                    <a:pt x="11275" y="546100"/>
                  </a:lnTo>
                  <a:lnTo>
                    <a:pt x="16948" y="508000"/>
                  </a:lnTo>
                  <a:lnTo>
                    <a:pt x="1433" y="508000"/>
                  </a:lnTo>
                  <a:lnTo>
                    <a:pt x="0" y="495300"/>
                  </a:lnTo>
                  <a:close/>
                </a:path>
                <a:path w="1184910" h="2362200">
                  <a:moveTo>
                    <a:pt x="731423" y="25400"/>
                  </a:moveTo>
                  <a:lnTo>
                    <a:pt x="682333" y="25400"/>
                  </a:lnTo>
                  <a:lnTo>
                    <a:pt x="771613" y="50800"/>
                  </a:lnTo>
                  <a:lnTo>
                    <a:pt x="814070" y="63500"/>
                  </a:lnTo>
                  <a:lnTo>
                    <a:pt x="854871" y="88900"/>
                  </a:lnTo>
                  <a:lnTo>
                    <a:pt x="893868" y="101600"/>
                  </a:lnTo>
                  <a:lnTo>
                    <a:pt x="930910" y="127000"/>
                  </a:lnTo>
                  <a:lnTo>
                    <a:pt x="965849" y="165100"/>
                  </a:lnTo>
                  <a:lnTo>
                    <a:pt x="998534" y="190500"/>
                  </a:lnTo>
                  <a:lnTo>
                    <a:pt x="1028817" y="215900"/>
                  </a:lnTo>
                  <a:lnTo>
                    <a:pt x="1056546" y="254000"/>
                  </a:lnTo>
                  <a:lnTo>
                    <a:pt x="1081574" y="292100"/>
                  </a:lnTo>
                  <a:lnTo>
                    <a:pt x="1103750" y="330200"/>
                  </a:lnTo>
                  <a:lnTo>
                    <a:pt x="1122925" y="368300"/>
                  </a:lnTo>
                  <a:lnTo>
                    <a:pt x="1138948" y="419100"/>
                  </a:lnTo>
                  <a:lnTo>
                    <a:pt x="1151672" y="457200"/>
                  </a:lnTo>
                  <a:lnTo>
                    <a:pt x="1160945" y="508000"/>
                  </a:lnTo>
                  <a:lnTo>
                    <a:pt x="1166618" y="546100"/>
                  </a:lnTo>
                  <a:lnTo>
                    <a:pt x="1168543" y="596900"/>
                  </a:lnTo>
                  <a:lnTo>
                    <a:pt x="1166618" y="647700"/>
                  </a:lnTo>
                  <a:lnTo>
                    <a:pt x="1160945" y="698500"/>
                  </a:lnTo>
                  <a:lnTo>
                    <a:pt x="1151672" y="736600"/>
                  </a:lnTo>
                  <a:lnTo>
                    <a:pt x="1138948" y="787400"/>
                  </a:lnTo>
                  <a:lnTo>
                    <a:pt x="1122925" y="825500"/>
                  </a:lnTo>
                  <a:lnTo>
                    <a:pt x="1103750" y="863600"/>
                  </a:lnTo>
                  <a:lnTo>
                    <a:pt x="1081574" y="901700"/>
                  </a:lnTo>
                  <a:lnTo>
                    <a:pt x="1056546" y="939800"/>
                  </a:lnTo>
                  <a:lnTo>
                    <a:pt x="1028817" y="977900"/>
                  </a:lnTo>
                  <a:lnTo>
                    <a:pt x="998534" y="1003300"/>
                  </a:lnTo>
                  <a:lnTo>
                    <a:pt x="965849" y="1041400"/>
                  </a:lnTo>
                  <a:lnTo>
                    <a:pt x="930910" y="1066800"/>
                  </a:lnTo>
                  <a:lnTo>
                    <a:pt x="893868" y="1092200"/>
                  </a:lnTo>
                  <a:lnTo>
                    <a:pt x="854871" y="1117600"/>
                  </a:lnTo>
                  <a:lnTo>
                    <a:pt x="814070" y="1130300"/>
                  </a:lnTo>
                  <a:lnTo>
                    <a:pt x="771613" y="1143000"/>
                  </a:lnTo>
                  <a:lnTo>
                    <a:pt x="727651" y="1155700"/>
                  </a:lnTo>
                  <a:lnTo>
                    <a:pt x="635809" y="1181100"/>
                  </a:lnTo>
                  <a:lnTo>
                    <a:pt x="730515" y="1181100"/>
                  </a:lnTo>
                  <a:lnTo>
                    <a:pt x="775672" y="1168400"/>
                  </a:lnTo>
                  <a:lnTo>
                    <a:pt x="819304" y="1143000"/>
                  </a:lnTo>
                  <a:lnTo>
                    <a:pt x="861253" y="1130300"/>
                  </a:lnTo>
                  <a:lnTo>
                    <a:pt x="901364" y="1104900"/>
                  </a:lnTo>
                  <a:lnTo>
                    <a:pt x="939479" y="1079500"/>
                  </a:lnTo>
                  <a:lnTo>
                    <a:pt x="975444" y="1054100"/>
                  </a:lnTo>
                  <a:lnTo>
                    <a:pt x="1009101" y="1016000"/>
                  </a:lnTo>
                  <a:lnTo>
                    <a:pt x="1040295" y="990600"/>
                  </a:lnTo>
                  <a:lnTo>
                    <a:pt x="1068869" y="952500"/>
                  </a:lnTo>
                  <a:lnTo>
                    <a:pt x="1094666" y="914400"/>
                  </a:lnTo>
                  <a:lnTo>
                    <a:pt x="1117531" y="876300"/>
                  </a:lnTo>
                  <a:lnTo>
                    <a:pt x="1137307" y="825500"/>
                  </a:lnTo>
                  <a:lnTo>
                    <a:pt x="1153838" y="787400"/>
                  </a:lnTo>
                  <a:lnTo>
                    <a:pt x="1166967" y="736600"/>
                  </a:lnTo>
                  <a:lnTo>
                    <a:pt x="1176539" y="698500"/>
                  </a:lnTo>
                  <a:lnTo>
                    <a:pt x="1182396" y="647700"/>
                  </a:lnTo>
                  <a:lnTo>
                    <a:pt x="1184384" y="596900"/>
                  </a:lnTo>
                  <a:lnTo>
                    <a:pt x="1182406" y="546100"/>
                  </a:lnTo>
                  <a:lnTo>
                    <a:pt x="1176575" y="508000"/>
                  </a:lnTo>
                  <a:lnTo>
                    <a:pt x="1167046" y="457200"/>
                  </a:lnTo>
                  <a:lnTo>
                    <a:pt x="1153971" y="406400"/>
                  </a:lnTo>
                  <a:lnTo>
                    <a:pt x="1137505" y="368300"/>
                  </a:lnTo>
                  <a:lnTo>
                    <a:pt x="1117802" y="330200"/>
                  </a:lnTo>
                  <a:lnTo>
                    <a:pt x="1095016" y="279400"/>
                  </a:lnTo>
                  <a:lnTo>
                    <a:pt x="1069300" y="241300"/>
                  </a:lnTo>
                  <a:lnTo>
                    <a:pt x="1040809" y="215900"/>
                  </a:lnTo>
                  <a:lnTo>
                    <a:pt x="1009695" y="177800"/>
                  </a:lnTo>
                  <a:lnTo>
                    <a:pt x="976115" y="152400"/>
                  </a:lnTo>
                  <a:lnTo>
                    <a:pt x="940220" y="114300"/>
                  </a:lnTo>
                  <a:lnTo>
                    <a:pt x="902165" y="88900"/>
                  </a:lnTo>
                  <a:lnTo>
                    <a:pt x="862104" y="76200"/>
                  </a:lnTo>
                  <a:lnTo>
                    <a:pt x="820191" y="50800"/>
                  </a:lnTo>
                  <a:lnTo>
                    <a:pt x="731423" y="25400"/>
                  </a:lnTo>
                  <a:close/>
                </a:path>
                <a:path w="1184910" h="2362200">
                  <a:moveTo>
                    <a:pt x="637094" y="0"/>
                  </a:moveTo>
                  <a:lnTo>
                    <a:pt x="539621" y="0"/>
                  </a:lnTo>
                  <a:lnTo>
                    <a:pt x="445713" y="25400"/>
                  </a:lnTo>
                  <a:lnTo>
                    <a:pt x="357253" y="50800"/>
                  </a:lnTo>
                  <a:lnTo>
                    <a:pt x="315457" y="76200"/>
                  </a:lnTo>
                  <a:lnTo>
                    <a:pt x="275492" y="88900"/>
                  </a:lnTo>
                  <a:lnTo>
                    <a:pt x="237515" y="114300"/>
                  </a:lnTo>
                  <a:lnTo>
                    <a:pt x="201681" y="152400"/>
                  </a:lnTo>
                  <a:lnTo>
                    <a:pt x="168147" y="177800"/>
                  </a:lnTo>
                  <a:lnTo>
                    <a:pt x="137070" y="215900"/>
                  </a:lnTo>
                  <a:lnTo>
                    <a:pt x="108605" y="254000"/>
                  </a:lnTo>
                  <a:lnTo>
                    <a:pt x="82909" y="292100"/>
                  </a:lnTo>
                  <a:lnTo>
                    <a:pt x="60138" y="330200"/>
                  </a:lnTo>
                  <a:lnTo>
                    <a:pt x="40449" y="368300"/>
                  </a:lnTo>
                  <a:lnTo>
                    <a:pt x="23997" y="406400"/>
                  </a:lnTo>
                  <a:lnTo>
                    <a:pt x="10940" y="457200"/>
                  </a:lnTo>
                  <a:lnTo>
                    <a:pt x="1433" y="508000"/>
                  </a:lnTo>
                  <a:lnTo>
                    <a:pt x="16948" y="508000"/>
                  </a:lnTo>
                  <a:lnTo>
                    <a:pt x="26217" y="457200"/>
                  </a:lnTo>
                  <a:lnTo>
                    <a:pt x="38934" y="419100"/>
                  </a:lnTo>
                  <a:lnTo>
                    <a:pt x="54947" y="368300"/>
                  </a:lnTo>
                  <a:lnTo>
                    <a:pt x="74105" y="330200"/>
                  </a:lnTo>
                  <a:lnTo>
                    <a:pt x="96258" y="292100"/>
                  </a:lnTo>
                  <a:lnTo>
                    <a:pt x="121255" y="254000"/>
                  </a:lnTo>
                  <a:lnTo>
                    <a:pt x="148946" y="215900"/>
                  </a:lnTo>
                  <a:lnTo>
                    <a:pt x="179180" y="190500"/>
                  </a:lnTo>
                  <a:lnTo>
                    <a:pt x="211805" y="165100"/>
                  </a:lnTo>
                  <a:lnTo>
                    <a:pt x="246673" y="127000"/>
                  </a:lnTo>
                  <a:lnTo>
                    <a:pt x="283631" y="101600"/>
                  </a:lnTo>
                  <a:lnTo>
                    <a:pt x="322529" y="88900"/>
                  </a:lnTo>
                  <a:lnTo>
                    <a:pt x="363217" y="63500"/>
                  </a:lnTo>
                  <a:lnTo>
                    <a:pt x="405544" y="50800"/>
                  </a:lnTo>
                  <a:lnTo>
                    <a:pt x="494512" y="25400"/>
                  </a:lnTo>
                  <a:lnTo>
                    <a:pt x="731423" y="25400"/>
                  </a:lnTo>
                  <a:lnTo>
                    <a:pt x="637094" y="0"/>
                  </a:lnTo>
                  <a:close/>
                </a:path>
              </a:pathLst>
            </a:custGeom>
            <a:solidFill>
              <a:srgbClr val="36D636"/>
            </a:solidFill>
          </p:spPr>
          <p:txBody>
            <a:bodyPr wrap="square" lIns="0" tIns="0" rIns="0" bIns="0" rtlCol="0"/>
            <a:lstStyle/>
            <a:p>
              <a:endParaRPr/>
            </a:p>
          </p:txBody>
        </p:sp>
        <p:sp>
          <p:nvSpPr>
            <p:cNvPr id="10" name="object 10"/>
            <p:cNvSpPr/>
            <p:nvPr/>
          </p:nvSpPr>
          <p:spPr>
            <a:xfrm>
              <a:off x="0" y="7921435"/>
              <a:ext cx="1184910" cy="2364740"/>
            </a:xfrm>
            <a:custGeom>
              <a:avLst/>
              <a:gdLst/>
              <a:ahLst/>
              <a:cxnLst/>
              <a:rect l="l" t="t" r="r" b="b"/>
              <a:pathLst>
                <a:path w="1184910" h="2364740">
                  <a:moveTo>
                    <a:pt x="683988" y="1182236"/>
                  </a:moveTo>
                  <a:lnTo>
                    <a:pt x="730515" y="1172735"/>
                  </a:lnTo>
                  <a:lnTo>
                    <a:pt x="775672" y="1159694"/>
                  </a:lnTo>
                  <a:lnTo>
                    <a:pt x="819304" y="1143267"/>
                  </a:lnTo>
                  <a:lnTo>
                    <a:pt x="861253" y="1123606"/>
                  </a:lnTo>
                  <a:lnTo>
                    <a:pt x="901363" y="1100865"/>
                  </a:lnTo>
                  <a:lnTo>
                    <a:pt x="939479" y="1075198"/>
                  </a:lnTo>
                  <a:lnTo>
                    <a:pt x="975444" y="1046757"/>
                  </a:lnTo>
                  <a:lnTo>
                    <a:pt x="1009101" y="1015696"/>
                  </a:lnTo>
                  <a:lnTo>
                    <a:pt x="1040295" y="982169"/>
                  </a:lnTo>
                  <a:lnTo>
                    <a:pt x="1068869" y="946328"/>
                  </a:lnTo>
                  <a:lnTo>
                    <a:pt x="1094666" y="908328"/>
                  </a:lnTo>
                  <a:lnTo>
                    <a:pt x="1117531" y="868321"/>
                  </a:lnTo>
                  <a:lnTo>
                    <a:pt x="1137307" y="826460"/>
                  </a:lnTo>
                  <a:lnTo>
                    <a:pt x="1153838" y="782900"/>
                  </a:lnTo>
                  <a:lnTo>
                    <a:pt x="1166967" y="737794"/>
                  </a:lnTo>
                  <a:lnTo>
                    <a:pt x="1176539" y="691294"/>
                  </a:lnTo>
                  <a:lnTo>
                    <a:pt x="1182396" y="643554"/>
                  </a:lnTo>
                  <a:lnTo>
                    <a:pt x="1184384" y="594728"/>
                  </a:lnTo>
                  <a:lnTo>
                    <a:pt x="1182406" y="545970"/>
                  </a:lnTo>
                  <a:lnTo>
                    <a:pt x="1176575" y="498294"/>
                  </a:lnTo>
                  <a:lnTo>
                    <a:pt x="1167046" y="451853"/>
                  </a:lnTo>
                  <a:lnTo>
                    <a:pt x="1153971" y="406801"/>
                  </a:lnTo>
                  <a:lnTo>
                    <a:pt x="1137505" y="363291"/>
                  </a:lnTo>
                  <a:lnTo>
                    <a:pt x="1117802" y="321477"/>
                  </a:lnTo>
                  <a:lnTo>
                    <a:pt x="1095016" y="281512"/>
                  </a:lnTo>
                  <a:lnTo>
                    <a:pt x="1069300" y="243549"/>
                  </a:lnTo>
                  <a:lnTo>
                    <a:pt x="1040809" y="207742"/>
                  </a:lnTo>
                  <a:lnTo>
                    <a:pt x="1009695" y="174243"/>
                  </a:lnTo>
                  <a:lnTo>
                    <a:pt x="976115" y="143208"/>
                  </a:lnTo>
                  <a:lnTo>
                    <a:pt x="940220" y="114788"/>
                  </a:lnTo>
                  <a:lnTo>
                    <a:pt x="902165" y="89137"/>
                  </a:lnTo>
                  <a:lnTo>
                    <a:pt x="862104" y="66408"/>
                  </a:lnTo>
                  <a:lnTo>
                    <a:pt x="820191" y="46756"/>
                  </a:lnTo>
                  <a:lnTo>
                    <a:pt x="776579" y="30332"/>
                  </a:lnTo>
                  <a:lnTo>
                    <a:pt x="731423" y="17292"/>
                  </a:lnTo>
                  <a:lnTo>
                    <a:pt x="684877" y="7787"/>
                  </a:lnTo>
                  <a:lnTo>
                    <a:pt x="637094" y="1972"/>
                  </a:lnTo>
                  <a:lnTo>
                    <a:pt x="588228" y="0"/>
                  </a:lnTo>
                  <a:lnTo>
                    <a:pt x="539621" y="1974"/>
                  </a:lnTo>
                  <a:lnTo>
                    <a:pt x="492064" y="7796"/>
                  </a:lnTo>
                  <a:lnTo>
                    <a:pt x="445713" y="17313"/>
                  </a:lnTo>
                  <a:lnTo>
                    <a:pt x="400724" y="30372"/>
                  </a:lnTo>
                  <a:lnTo>
                    <a:pt x="357253" y="46821"/>
                  </a:lnTo>
                  <a:lnTo>
                    <a:pt x="315457" y="66507"/>
                  </a:lnTo>
                  <a:lnTo>
                    <a:pt x="275492" y="89277"/>
                  </a:lnTo>
                  <a:lnTo>
                    <a:pt x="237515" y="114979"/>
                  </a:lnTo>
                  <a:lnTo>
                    <a:pt x="201681" y="143460"/>
                  </a:lnTo>
                  <a:lnTo>
                    <a:pt x="168147" y="174568"/>
                  </a:lnTo>
                  <a:lnTo>
                    <a:pt x="137070" y="208150"/>
                  </a:lnTo>
                  <a:lnTo>
                    <a:pt x="108605" y="244054"/>
                  </a:lnTo>
                  <a:lnTo>
                    <a:pt x="82909" y="282126"/>
                  </a:lnTo>
                  <a:lnTo>
                    <a:pt x="60138" y="322215"/>
                  </a:lnTo>
                  <a:lnTo>
                    <a:pt x="40449" y="364168"/>
                  </a:lnTo>
                  <a:lnTo>
                    <a:pt x="23997" y="407831"/>
                  </a:lnTo>
                  <a:lnTo>
                    <a:pt x="10940" y="453053"/>
                  </a:lnTo>
                  <a:lnTo>
                    <a:pt x="1433" y="499681"/>
                  </a:lnTo>
                  <a:lnTo>
                    <a:pt x="0" y="492565"/>
                  </a:lnTo>
                </a:path>
                <a:path w="1184910" h="2364740">
                  <a:moveTo>
                    <a:pt x="0" y="1871907"/>
                  </a:moveTo>
                  <a:lnTo>
                    <a:pt x="1433" y="1864791"/>
                  </a:lnTo>
                  <a:lnTo>
                    <a:pt x="10940" y="1911419"/>
                  </a:lnTo>
                  <a:lnTo>
                    <a:pt x="23997" y="1956641"/>
                  </a:lnTo>
                  <a:lnTo>
                    <a:pt x="40449" y="2000305"/>
                  </a:lnTo>
                  <a:lnTo>
                    <a:pt x="60138" y="2042257"/>
                  </a:lnTo>
                  <a:lnTo>
                    <a:pt x="82909" y="2082346"/>
                  </a:lnTo>
                  <a:lnTo>
                    <a:pt x="108605" y="2120418"/>
                  </a:lnTo>
                  <a:lnTo>
                    <a:pt x="137070" y="2156322"/>
                  </a:lnTo>
                  <a:lnTo>
                    <a:pt x="168147" y="2189904"/>
                  </a:lnTo>
                  <a:lnTo>
                    <a:pt x="201681" y="2221012"/>
                  </a:lnTo>
                  <a:lnTo>
                    <a:pt x="237515" y="2249493"/>
                  </a:lnTo>
                  <a:lnTo>
                    <a:pt x="275492" y="2275195"/>
                  </a:lnTo>
                  <a:lnTo>
                    <a:pt x="315457" y="2297965"/>
                  </a:lnTo>
                  <a:lnTo>
                    <a:pt x="357253" y="2317651"/>
                  </a:lnTo>
                  <a:lnTo>
                    <a:pt x="400724" y="2334099"/>
                  </a:lnTo>
                  <a:lnTo>
                    <a:pt x="445713" y="2347158"/>
                  </a:lnTo>
                  <a:lnTo>
                    <a:pt x="492064" y="2356675"/>
                  </a:lnTo>
                  <a:lnTo>
                    <a:pt x="539621" y="2362497"/>
                  </a:lnTo>
                  <a:lnTo>
                    <a:pt x="588228" y="2364472"/>
                  </a:lnTo>
                  <a:lnTo>
                    <a:pt x="637094" y="2362499"/>
                  </a:lnTo>
                  <a:lnTo>
                    <a:pt x="684877" y="2356684"/>
                  </a:lnTo>
                  <a:lnTo>
                    <a:pt x="731423" y="2347179"/>
                  </a:lnTo>
                  <a:lnTo>
                    <a:pt x="776579" y="2334139"/>
                  </a:lnTo>
                  <a:lnTo>
                    <a:pt x="820191" y="2317716"/>
                  </a:lnTo>
                  <a:lnTo>
                    <a:pt x="862104" y="2298064"/>
                  </a:lnTo>
                  <a:lnTo>
                    <a:pt x="902165" y="2275336"/>
                  </a:lnTo>
                  <a:lnTo>
                    <a:pt x="940220" y="2249686"/>
                  </a:lnTo>
                  <a:lnTo>
                    <a:pt x="976115" y="2221266"/>
                  </a:lnTo>
                  <a:lnTo>
                    <a:pt x="1009695" y="2190231"/>
                  </a:lnTo>
                  <a:lnTo>
                    <a:pt x="1040809" y="2156733"/>
                  </a:lnTo>
                  <a:lnTo>
                    <a:pt x="1069300" y="2120927"/>
                  </a:lnTo>
                  <a:lnTo>
                    <a:pt x="1095016" y="2082964"/>
                  </a:lnTo>
                  <a:lnTo>
                    <a:pt x="1117802" y="2043000"/>
                  </a:lnTo>
                  <a:lnTo>
                    <a:pt x="1137505" y="2001187"/>
                  </a:lnTo>
                  <a:lnTo>
                    <a:pt x="1153971" y="1957678"/>
                  </a:lnTo>
                  <a:lnTo>
                    <a:pt x="1167046" y="1912627"/>
                  </a:lnTo>
                  <a:lnTo>
                    <a:pt x="1176575" y="1866187"/>
                  </a:lnTo>
                  <a:lnTo>
                    <a:pt x="1182406" y="1818512"/>
                  </a:lnTo>
                  <a:lnTo>
                    <a:pt x="1184384" y="1769755"/>
                  </a:lnTo>
                  <a:lnTo>
                    <a:pt x="1182396" y="1721034"/>
                  </a:lnTo>
                  <a:lnTo>
                    <a:pt x="1176539" y="1673375"/>
                  </a:lnTo>
                  <a:lnTo>
                    <a:pt x="1166967" y="1626934"/>
                  </a:lnTo>
                  <a:lnTo>
                    <a:pt x="1153838" y="1581867"/>
                  </a:lnTo>
                  <a:lnTo>
                    <a:pt x="1137307" y="1538329"/>
                  </a:lnTo>
                  <a:lnTo>
                    <a:pt x="1117531" y="1496475"/>
                  </a:lnTo>
                  <a:lnTo>
                    <a:pt x="1094666" y="1456461"/>
                  </a:lnTo>
                  <a:lnTo>
                    <a:pt x="1068869" y="1418443"/>
                  </a:lnTo>
                  <a:lnTo>
                    <a:pt x="1040295" y="1382576"/>
                  </a:lnTo>
                  <a:lnTo>
                    <a:pt x="1009101" y="1349015"/>
                  </a:lnTo>
                  <a:lnTo>
                    <a:pt x="975444" y="1317917"/>
                  </a:lnTo>
                  <a:lnTo>
                    <a:pt x="939479" y="1289436"/>
                  </a:lnTo>
                  <a:lnTo>
                    <a:pt x="901363" y="1263729"/>
                  </a:lnTo>
                  <a:lnTo>
                    <a:pt x="861253" y="1240951"/>
                  </a:lnTo>
                  <a:lnTo>
                    <a:pt x="819304" y="1221257"/>
                  </a:lnTo>
                  <a:lnTo>
                    <a:pt x="775672" y="1204802"/>
                  </a:lnTo>
                  <a:lnTo>
                    <a:pt x="730515" y="1191744"/>
                  </a:lnTo>
                  <a:lnTo>
                    <a:pt x="683988" y="1182236"/>
                  </a:lnTo>
                </a:path>
                <a:path w="1184910" h="2364740">
                  <a:moveTo>
                    <a:pt x="588228" y="15125"/>
                  </a:moveTo>
                  <a:lnTo>
                    <a:pt x="635809" y="17049"/>
                  </a:lnTo>
                  <a:lnTo>
                    <a:pt x="682333" y="22722"/>
                  </a:lnTo>
                  <a:lnTo>
                    <a:pt x="727651" y="31994"/>
                  </a:lnTo>
                  <a:lnTo>
                    <a:pt x="771613" y="44714"/>
                  </a:lnTo>
                  <a:lnTo>
                    <a:pt x="814070" y="60732"/>
                  </a:lnTo>
                  <a:lnTo>
                    <a:pt x="854871" y="79899"/>
                  </a:lnTo>
                  <a:lnTo>
                    <a:pt x="893868" y="102063"/>
                  </a:lnTo>
                  <a:lnTo>
                    <a:pt x="930910" y="127076"/>
                  </a:lnTo>
                  <a:lnTo>
                    <a:pt x="965849" y="154786"/>
                  </a:lnTo>
                  <a:lnTo>
                    <a:pt x="998534" y="185045"/>
                  </a:lnTo>
                  <a:lnTo>
                    <a:pt x="1028817" y="217700"/>
                  </a:lnTo>
                  <a:lnTo>
                    <a:pt x="1056546" y="252604"/>
                  </a:lnTo>
                  <a:lnTo>
                    <a:pt x="1081574" y="289605"/>
                  </a:lnTo>
                  <a:lnTo>
                    <a:pt x="1103750" y="328553"/>
                  </a:lnTo>
                  <a:lnTo>
                    <a:pt x="1122925" y="369298"/>
                  </a:lnTo>
                  <a:lnTo>
                    <a:pt x="1138948" y="411690"/>
                  </a:lnTo>
                  <a:lnTo>
                    <a:pt x="1151672" y="455579"/>
                  </a:lnTo>
                  <a:lnTo>
                    <a:pt x="1160945" y="500815"/>
                  </a:lnTo>
                  <a:lnTo>
                    <a:pt x="1166619" y="547248"/>
                  </a:lnTo>
                  <a:lnTo>
                    <a:pt x="1168543" y="594728"/>
                  </a:lnTo>
                  <a:lnTo>
                    <a:pt x="1166619" y="642205"/>
                  </a:lnTo>
                  <a:lnTo>
                    <a:pt x="1160945" y="688636"/>
                  </a:lnTo>
                  <a:lnTo>
                    <a:pt x="1151672" y="733871"/>
                  </a:lnTo>
                  <a:lnTo>
                    <a:pt x="1138948" y="777759"/>
                  </a:lnTo>
                  <a:lnTo>
                    <a:pt x="1122925" y="820150"/>
                  </a:lnTo>
                  <a:lnTo>
                    <a:pt x="1103750" y="860894"/>
                  </a:lnTo>
                  <a:lnTo>
                    <a:pt x="1081574" y="899841"/>
                  </a:lnTo>
                  <a:lnTo>
                    <a:pt x="1056546" y="936841"/>
                  </a:lnTo>
                  <a:lnTo>
                    <a:pt x="1028817" y="971744"/>
                  </a:lnTo>
                  <a:lnTo>
                    <a:pt x="998534" y="1004399"/>
                  </a:lnTo>
                  <a:lnTo>
                    <a:pt x="965849" y="1034657"/>
                  </a:lnTo>
                  <a:lnTo>
                    <a:pt x="930910" y="1062367"/>
                  </a:lnTo>
                  <a:lnTo>
                    <a:pt x="893868" y="1087380"/>
                  </a:lnTo>
                  <a:lnTo>
                    <a:pt x="854871" y="1109544"/>
                  </a:lnTo>
                  <a:lnTo>
                    <a:pt x="814070" y="1128710"/>
                  </a:lnTo>
                  <a:lnTo>
                    <a:pt x="771613" y="1144729"/>
                  </a:lnTo>
                  <a:lnTo>
                    <a:pt x="727651" y="1157449"/>
                  </a:lnTo>
                  <a:lnTo>
                    <a:pt x="682333" y="1166720"/>
                  </a:lnTo>
                  <a:lnTo>
                    <a:pt x="635809" y="1172393"/>
                  </a:lnTo>
                  <a:lnTo>
                    <a:pt x="588228" y="1174318"/>
                  </a:lnTo>
                  <a:lnTo>
                    <a:pt x="540852" y="1172393"/>
                  </a:lnTo>
                  <a:lnTo>
                    <a:pt x="494512" y="1166720"/>
                  </a:lnTo>
                  <a:lnTo>
                    <a:pt x="449360" y="1157449"/>
                  </a:lnTo>
                  <a:lnTo>
                    <a:pt x="405544" y="1144729"/>
                  </a:lnTo>
                  <a:lnTo>
                    <a:pt x="363217" y="1128710"/>
                  </a:lnTo>
                  <a:lnTo>
                    <a:pt x="322529" y="1109544"/>
                  </a:lnTo>
                  <a:lnTo>
                    <a:pt x="283631" y="1087380"/>
                  </a:lnTo>
                  <a:lnTo>
                    <a:pt x="246673" y="1062367"/>
                  </a:lnTo>
                  <a:lnTo>
                    <a:pt x="211805" y="1034657"/>
                  </a:lnTo>
                  <a:lnTo>
                    <a:pt x="179180" y="1004399"/>
                  </a:lnTo>
                  <a:lnTo>
                    <a:pt x="148946" y="971744"/>
                  </a:lnTo>
                  <a:lnTo>
                    <a:pt x="121255" y="936841"/>
                  </a:lnTo>
                  <a:lnTo>
                    <a:pt x="96258" y="899841"/>
                  </a:lnTo>
                  <a:lnTo>
                    <a:pt x="74105" y="860894"/>
                  </a:lnTo>
                  <a:lnTo>
                    <a:pt x="54947" y="820150"/>
                  </a:lnTo>
                  <a:lnTo>
                    <a:pt x="38934" y="777759"/>
                  </a:lnTo>
                  <a:lnTo>
                    <a:pt x="26217" y="733871"/>
                  </a:lnTo>
                  <a:lnTo>
                    <a:pt x="16948" y="688636"/>
                  </a:lnTo>
                  <a:lnTo>
                    <a:pt x="11275" y="642205"/>
                  </a:lnTo>
                  <a:lnTo>
                    <a:pt x="9351" y="594728"/>
                  </a:lnTo>
                  <a:lnTo>
                    <a:pt x="11275" y="547248"/>
                  </a:lnTo>
                  <a:lnTo>
                    <a:pt x="16948" y="500815"/>
                  </a:lnTo>
                  <a:lnTo>
                    <a:pt x="26217" y="455579"/>
                  </a:lnTo>
                  <a:lnTo>
                    <a:pt x="38934" y="411690"/>
                  </a:lnTo>
                  <a:lnTo>
                    <a:pt x="54947" y="369298"/>
                  </a:lnTo>
                  <a:lnTo>
                    <a:pt x="74105" y="328553"/>
                  </a:lnTo>
                  <a:lnTo>
                    <a:pt x="96258" y="289605"/>
                  </a:lnTo>
                  <a:lnTo>
                    <a:pt x="121255" y="252604"/>
                  </a:lnTo>
                  <a:lnTo>
                    <a:pt x="148946" y="217700"/>
                  </a:lnTo>
                  <a:lnTo>
                    <a:pt x="179180" y="185045"/>
                  </a:lnTo>
                  <a:lnTo>
                    <a:pt x="211805" y="154786"/>
                  </a:lnTo>
                  <a:lnTo>
                    <a:pt x="246673" y="127076"/>
                  </a:lnTo>
                  <a:lnTo>
                    <a:pt x="283631" y="102063"/>
                  </a:lnTo>
                  <a:lnTo>
                    <a:pt x="322529" y="79899"/>
                  </a:lnTo>
                  <a:lnTo>
                    <a:pt x="363217" y="60732"/>
                  </a:lnTo>
                  <a:lnTo>
                    <a:pt x="405544" y="44714"/>
                  </a:lnTo>
                  <a:lnTo>
                    <a:pt x="449360" y="31994"/>
                  </a:lnTo>
                  <a:lnTo>
                    <a:pt x="494512" y="22722"/>
                  </a:lnTo>
                  <a:lnTo>
                    <a:pt x="540852" y="17049"/>
                  </a:lnTo>
                  <a:lnTo>
                    <a:pt x="588228" y="15125"/>
                  </a:lnTo>
                  <a:close/>
                </a:path>
                <a:path w="1184910" h="2364740">
                  <a:moveTo>
                    <a:pt x="493910" y="1182236"/>
                  </a:moveTo>
                  <a:lnTo>
                    <a:pt x="447302" y="1191643"/>
                  </a:lnTo>
                  <a:lnTo>
                    <a:pt x="402080" y="1204640"/>
                  </a:lnTo>
                  <a:lnTo>
                    <a:pt x="358401" y="1221068"/>
                  </a:lnTo>
                  <a:lnTo>
                    <a:pt x="316418" y="1240771"/>
                  </a:lnTo>
                  <a:lnTo>
                    <a:pt x="276288" y="1263591"/>
                  </a:lnTo>
                  <a:lnTo>
                    <a:pt x="238165" y="1289372"/>
                  </a:lnTo>
                  <a:lnTo>
                    <a:pt x="202204" y="1317956"/>
                  </a:lnTo>
                  <a:lnTo>
                    <a:pt x="168560" y="1349187"/>
                  </a:lnTo>
                  <a:lnTo>
                    <a:pt x="137388" y="1382906"/>
                  </a:lnTo>
                  <a:lnTo>
                    <a:pt x="108844" y="1418957"/>
                  </a:lnTo>
                  <a:lnTo>
                    <a:pt x="83082" y="1457183"/>
                  </a:lnTo>
                  <a:lnTo>
                    <a:pt x="60258" y="1497426"/>
                  </a:lnTo>
                  <a:lnTo>
                    <a:pt x="40525" y="1539530"/>
                  </a:lnTo>
                  <a:lnTo>
                    <a:pt x="24040" y="1583337"/>
                  </a:lnTo>
                  <a:lnTo>
                    <a:pt x="10958" y="1628690"/>
                  </a:lnTo>
                  <a:lnTo>
                    <a:pt x="1433" y="1675432"/>
                  </a:lnTo>
                  <a:lnTo>
                    <a:pt x="0" y="1668308"/>
                  </a:lnTo>
                </a:path>
                <a:path w="1184910" h="2364740">
                  <a:moveTo>
                    <a:pt x="0" y="697571"/>
                  </a:moveTo>
                  <a:lnTo>
                    <a:pt x="1433" y="690486"/>
                  </a:lnTo>
                  <a:lnTo>
                    <a:pt x="10958" y="736973"/>
                  </a:lnTo>
                  <a:lnTo>
                    <a:pt x="24040" y="782104"/>
                  </a:lnTo>
                  <a:lnTo>
                    <a:pt x="40525" y="825718"/>
                  </a:lnTo>
                  <a:lnTo>
                    <a:pt x="60258" y="867656"/>
                  </a:lnTo>
                  <a:lnTo>
                    <a:pt x="83082" y="907760"/>
                  </a:lnTo>
                  <a:lnTo>
                    <a:pt x="108844" y="945869"/>
                  </a:lnTo>
                  <a:lnTo>
                    <a:pt x="137388" y="981825"/>
                  </a:lnTo>
                  <a:lnTo>
                    <a:pt x="168560" y="1015467"/>
                  </a:lnTo>
                  <a:lnTo>
                    <a:pt x="202204" y="1046638"/>
                  </a:lnTo>
                  <a:lnTo>
                    <a:pt x="238165" y="1075178"/>
                  </a:lnTo>
                  <a:lnTo>
                    <a:pt x="276288" y="1100927"/>
                  </a:lnTo>
                  <a:lnTo>
                    <a:pt x="316418" y="1123725"/>
                  </a:lnTo>
                  <a:lnTo>
                    <a:pt x="358401" y="1143415"/>
                  </a:lnTo>
                  <a:lnTo>
                    <a:pt x="402080" y="1159836"/>
                  </a:lnTo>
                  <a:lnTo>
                    <a:pt x="447302" y="1172830"/>
                  </a:lnTo>
                  <a:lnTo>
                    <a:pt x="493910" y="1182236"/>
                  </a:lnTo>
                </a:path>
                <a:path w="1184910" h="2364740">
                  <a:moveTo>
                    <a:pt x="588228" y="2349350"/>
                  </a:moveTo>
                  <a:lnTo>
                    <a:pt x="540852" y="2347426"/>
                  </a:lnTo>
                  <a:lnTo>
                    <a:pt x="494512" y="2341753"/>
                  </a:lnTo>
                  <a:lnTo>
                    <a:pt x="449360" y="2332482"/>
                  </a:lnTo>
                  <a:lnTo>
                    <a:pt x="405544" y="2319762"/>
                  </a:lnTo>
                  <a:lnTo>
                    <a:pt x="363217" y="2303743"/>
                  </a:lnTo>
                  <a:lnTo>
                    <a:pt x="322529" y="2284577"/>
                  </a:lnTo>
                  <a:lnTo>
                    <a:pt x="283631" y="2262412"/>
                  </a:lnTo>
                  <a:lnTo>
                    <a:pt x="246673" y="2237400"/>
                  </a:lnTo>
                  <a:lnTo>
                    <a:pt x="211805" y="2209690"/>
                  </a:lnTo>
                  <a:lnTo>
                    <a:pt x="179180" y="2179432"/>
                  </a:lnTo>
                  <a:lnTo>
                    <a:pt x="148946" y="2146776"/>
                  </a:lnTo>
                  <a:lnTo>
                    <a:pt x="121255" y="2111873"/>
                  </a:lnTo>
                  <a:lnTo>
                    <a:pt x="96258" y="2074873"/>
                  </a:lnTo>
                  <a:lnTo>
                    <a:pt x="74105" y="2035925"/>
                  </a:lnTo>
                  <a:lnTo>
                    <a:pt x="54947" y="1995181"/>
                  </a:lnTo>
                  <a:lnTo>
                    <a:pt x="38934" y="1952789"/>
                  </a:lnTo>
                  <a:lnTo>
                    <a:pt x="26217" y="1908900"/>
                  </a:lnTo>
                  <a:lnTo>
                    <a:pt x="16948" y="1863665"/>
                  </a:lnTo>
                  <a:lnTo>
                    <a:pt x="11275" y="1817233"/>
                  </a:lnTo>
                  <a:lnTo>
                    <a:pt x="9351" y="1769754"/>
                  </a:lnTo>
                  <a:lnTo>
                    <a:pt x="11275" y="1722276"/>
                  </a:lnTo>
                  <a:lnTo>
                    <a:pt x="16948" y="1675844"/>
                  </a:lnTo>
                  <a:lnTo>
                    <a:pt x="26217" y="1630609"/>
                  </a:lnTo>
                  <a:lnTo>
                    <a:pt x="38934" y="1586720"/>
                  </a:lnTo>
                  <a:lnTo>
                    <a:pt x="54947" y="1544328"/>
                  </a:lnTo>
                  <a:lnTo>
                    <a:pt x="74105" y="1503584"/>
                  </a:lnTo>
                  <a:lnTo>
                    <a:pt x="96258" y="1464636"/>
                  </a:lnTo>
                  <a:lnTo>
                    <a:pt x="121255" y="1427636"/>
                  </a:lnTo>
                  <a:lnTo>
                    <a:pt x="148946" y="1392733"/>
                  </a:lnTo>
                  <a:lnTo>
                    <a:pt x="179180" y="1360077"/>
                  </a:lnTo>
                  <a:lnTo>
                    <a:pt x="211805" y="1329819"/>
                  </a:lnTo>
                  <a:lnTo>
                    <a:pt x="246673" y="1302109"/>
                  </a:lnTo>
                  <a:lnTo>
                    <a:pt x="283631" y="1277096"/>
                  </a:lnTo>
                  <a:lnTo>
                    <a:pt x="322529" y="1254932"/>
                  </a:lnTo>
                  <a:lnTo>
                    <a:pt x="363217" y="1235765"/>
                  </a:lnTo>
                  <a:lnTo>
                    <a:pt x="405544" y="1219747"/>
                  </a:lnTo>
                  <a:lnTo>
                    <a:pt x="449360" y="1207027"/>
                  </a:lnTo>
                  <a:lnTo>
                    <a:pt x="494512" y="1197756"/>
                  </a:lnTo>
                  <a:lnTo>
                    <a:pt x="540852" y="1192083"/>
                  </a:lnTo>
                  <a:lnTo>
                    <a:pt x="588228" y="1190158"/>
                  </a:lnTo>
                  <a:lnTo>
                    <a:pt x="635809" y="1192083"/>
                  </a:lnTo>
                  <a:lnTo>
                    <a:pt x="682333" y="1197756"/>
                  </a:lnTo>
                  <a:lnTo>
                    <a:pt x="727651" y="1207027"/>
                  </a:lnTo>
                  <a:lnTo>
                    <a:pt x="771613" y="1219747"/>
                  </a:lnTo>
                  <a:lnTo>
                    <a:pt x="814070" y="1235765"/>
                  </a:lnTo>
                  <a:lnTo>
                    <a:pt x="854871" y="1254932"/>
                  </a:lnTo>
                  <a:lnTo>
                    <a:pt x="893868" y="1277096"/>
                  </a:lnTo>
                  <a:lnTo>
                    <a:pt x="930910" y="1302109"/>
                  </a:lnTo>
                  <a:lnTo>
                    <a:pt x="965849" y="1329819"/>
                  </a:lnTo>
                  <a:lnTo>
                    <a:pt x="998534" y="1360077"/>
                  </a:lnTo>
                  <a:lnTo>
                    <a:pt x="1028817" y="1392733"/>
                  </a:lnTo>
                  <a:lnTo>
                    <a:pt x="1056546" y="1427636"/>
                  </a:lnTo>
                  <a:lnTo>
                    <a:pt x="1081574" y="1464636"/>
                  </a:lnTo>
                  <a:lnTo>
                    <a:pt x="1103750" y="1503584"/>
                  </a:lnTo>
                  <a:lnTo>
                    <a:pt x="1122925" y="1544328"/>
                  </a:lnTo>
                  <a:lnTo>
                    <a:pt x="1138948" y="1586720"/>
                  </a:lnTo>
                  <a:lnTo>
                    <a:pt x="1151672" y="1630609"/>
                  </a:lnTo>
                  <a:lnTo>
                    <a:pt x="1160945" y="1675844"/>
                  </a:lnTo>
                  <a:lnTo>
                    <a:pt x="1166619" y="1722276"/>
                  </a:lnTo>
                  <a:lnTo>
                    <a:pt x="1168543" y="1769754"/>
                  </a:lnTo>
                  <a:lnTo>
                    <a:pt x="1166619" y="1817233"/>
                  </a:lnTo>
                  <a:lnTo>
                    <a:pt x="1160945" y="1863665"/>
                  </a:lnTo>
                  <a:lnTo>
                    <a:pt x="1151672" y="1908900"/>
                  </a:lnTo>
                  <a:lnTo>
                    <a:pt x="1138948" y="1952789"/>
                  </a:lnTo>
                  <a:lnTo>
                    <a:pt x="1122925" y="1995181"/>
                  </a:lnTo>
                  <a:lnTo>
                    <a:pt x="1103750" y="2035925"/>
                  </a:lnTo>
                  <a:lnTo>
                    <a:pt x="1081574" y="2074873"/>
                  </a:lnTo>
                  <a:lnTo>
                    <a:pt x="1056546" y="2111873"/>
                  </a:lnTo>
                  <a:lnTo>
                    <a:pt x="1028817" y="2146776"/>
                  </a:lnTo>
                  <a:lnTo>
                    <a:pt x="998534" y="2179432"/>
                  </a:lnTo>
                  <a:lnTo>
                    <a:pt x="965849" y="2209690"/>
                  </a:lnTo>
                  <a:lnTo>
                    <a:pt x="930910" y="2237400"/>
                  </a:lnTo>
                  <a:lnTo>
                    <a:pt x="893868" y="2262412"/>
                  </a:lnTo>
                  <a:lnTo>
                    <a:pt x="854871" y="2284577"/>
                  </a:lnTo>
                  <a:lnTo>
                    <a:pt x="814070" y="2303743"/>
                  </a:lnTo>
                  <a:lnTo>
                    <a:pt x="771613" y="2319762"/>
                  </a:lnTo>
                  <a:lnTo>
                    <a:pt x="727651" y="2332482"/>
                  </a:lnTo>
                  <a:lnTo>
                    <a:pt x="682333" y="2341753"/>
                  </a:lnTo>
                  <a:lnTo>
                    <a:pt x="635809" y="2347426"/>
                  </a:lnTo>
                  <a:lnTo>
                    <a:pt x="588228" y="2349350"/>
                  </a:lnTo>
                  <a:close/>
                </a:path>
              </a:pathLst>
            </a:custGeom>
            <a:ln w="18719">
              <a:solidFill>
                <a:srgbClr val="36D636"/>
              </a:solidFill>
            </a:ln>
          </p:spPr>
          <p:txBody>
            <a:bodyPr wrap="square" lIns="0" tIns="0" rIns="0" bIns="0" rtlCol="0"/>
            <a:lstStyle/>
            <a:p>
              <a:endParaRPr/>
            </a:p>
          </p:txBody>
        </p:sp>
        <p:sp>
          <p:nvSpPr>
            <p:cNvPr id="11" name="object 11"/>
            <p:cNvSpPr/>
            <p:nvPr/>
          </p:nvSpPr>
          <p:spPr>
            <a:xfrm>
              <a:off x="174952" y="9276470"/>
              <a:ext cx="829944" cy="829944"/>
            </a:xfrm>
            <a:custGeom>
              <a:avLst/>
              <a:gdLst/>
              <a:ahLst/>
              <a:cxnLst/>
              <a:rect l="l" t="t" r="r" b="b"/>
              <a:pathLst>
                <a:path w="829944" h="829945">
                  <a:moveTo>
                    <a:pt x="10800" y="0"/>
                  </a:moveTo>
                  <a:lnTo>
                    <a:pt x="0" y="10800"/>
                  </a:lnTo>
                  <a:lnTo>
                    <a:pt x="817914" y="829434"/>
                  </a:lnTo>
                  <a:lnTo>
                    <a:pt x="829433" y="817914"/>
                  </a:lnTo>
                  <a:lnTo>
                    <a:pt x="10800" y="0"/>
                  </a:lnTo>
                  <a:close/>
                </a:path>
              </a:pathLst>
            </a:custGeom>
            <a:solidFill>
              <a:srgbClr val="36D636"/>
            </a:solidFill>
          </p:spPr>
          <p:txBody>
            <a:bodyPr wrap="square" lIns="0" tIns="0" rIns="0" bIns="0" rtlCol="0"/>
            <a:lstStyle/>
            <a:p>
              <a:endParaRPr/>
            </a:p>
          </p:txBody>
        </p:sp>
        <p:sp>
          <p:nvSpPr>
            <p:cNvPr id="12" name="object 12"/>
            <p:cNvSpPr/>
            <p:nvPr/>
          </p:nvSpPr>
          <p:spPr>
            <a:xfrm>
              <a:off x="174952" y="9276470"/>
              <a:ext cx="829944" cy="829944"/>
            </a:xfrm>
            <a:custGeom>
              <a:avLst/>
              <a:gdLst/>
              <a:ahLst/>
              <a:cxnLst/>
              <a:rect l="l" t="t" r="r" b="b"/>
              <a:pathLst>
                <a:path w="829944" h="829945">
                  <a:moveTo>
                    <a:pt x="0" y="10800"/>
                  </a:moveTo>
                  <a:lnTo>
                    <a:pt x="817914" y="829434"/>
                  </a:lnTo>
                  <a:lnTo>
                    <a:pt x="829433" y="817914"/>
                  </a:lnTo>
                  <a:lnTo>
                    <a:pt x="10800" y="0"/>
                  </a:lnTo>
                  <a:lnTo>
                    <a:pt x="0" y="10800"/>
                  </a:lnTo>
                  <a:close/>
                </a:path>
              </a:pathLst>
            </a:custGeom>
            <a:ln w="18719">
              <a:solidFill>
                <a:srgbClr val="36D636"/>
              </a:solidFill>
            </a:ln>
          </p:spPr>
          <p:txBody>
            <a:bodyPr wrap="square" lIns="0" tIns="0" rIns="0" bIns="0" rtlCol="0"/>
            <a:lstStyle/>
            <a:p>
              <a:endParaRPr/>
            </a:p>
          </p:txBody>
        </p:sp>
        <p:sp>
          <p:nvSpPr>
            <p:cNvPr id="13" name="object 13"/>
            <p:cNvSpPr/>
            <p:nvPr/>
          </p:nvSpPr>
          <p:spPr>
            <a:xfrm>
              <a:off x="566628" y="7936560"/>
              <a:ext cx="14604" cy="1157605"/>
            </a:xfrm>
            <a:custGeom>
              <a:avLst/>
              <a:gdLst/>
              <a:ahLst/>
              <a:cxnLst/>
              <a:rect l="l" t="t" r="r" b="b"/>
              <a:pathLst>
                <a:path w="14604" h="1157604">
                  <a:moveTo>
                    <a:pt x="14401" y="0"/>
                  </a:moveTo>
                  <a:lnTo>
                    <a:pt x="0" y="0"/>
                  </a:lnTo>
                  <a:lnTo>
                    <a:pt x="0" y="1157029"/>
                  </a:lnTo>
                  <a:lnTo>
                    <a:pt x="7198" y="1157029"/>
                  </a:lnTo>
                  <a:lnTo>
                    <a:pt x="14401" y="1157029"/>
                  </a:lnTo>
                  <a:lnTo>
                    <a:pt x="14401" y="0"/>
                  </a:lnTo>
                  <a:close/>
                </a:path>
              </a:pathLst>
            </a:custGeom>
            <a:solidFill>
              <a:srgbClr val="959595"/>
            </a:solidFill>
          </p:spPr>
          <p:txBody>
            <a:bodyPr wrap="square" lIns="0" tIns="0" rIns="0" bIns="0" rtlCol="0"/>
            <a:lstStyle/>
            <a:p>
              <a:endParaRPr/>
            </a:p>
          </p:txBody>
        </p:sp>
        <p:sp>
          <p:nvSpPr>
            <p:cNvPr id="14" name="object 14"/>
            <p:cNvSpPr/>
            <p:nvPr/>
          </p:nvSpPr>
          <p:spPr>
            <a:xfrm>
              <a:off x="566628" y="7936560"/>
              <a:ext cx="14604" cy="1157605"/>
            </a:xfrm>
            <a:custGeom>
              <a:avLst/>
              <a:gdLst/>
              <a:ahLst/>
              <a:cxnLst/>
              <a:rect l="l" t="t" r="r" b="b"/>
              <a:pathLst>
                <a:path w="14604" h="1157604">
                  <a:moveTo>
                    <a:pt x="7198" y="1157029"/>
                  </a:moveTo>
                  <a:lnTo>
                    <a:pt x="0" y="1157029"/>
                  </a:lnTo>
                  <a:lnTo>
                    <a:pt x="0" y="0"/>
                  </a:lnTo>
                  <a:lnTo>
                    <a:pt x="14401" y="0"/>
                  </a:lnTo>
                  <a:lnTo>
                    <a:pt x="14401" y="1157029"/>
                  </a:lnTo>
                  <a:lnTo>
                    <a:pt x="7198" y="1157029"/>
                  </a:lnTo>
                  <a:close/>
                </a:path>
              </a:pathLst>
            </a:custGeom>
            <a:ln w="18719">
              <a:solidFill>
                <a:srgbClr val="959595"/>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0" y="9009854"/>
              <a:ext cx="126712" cy="197202"/>
            </a:xfrm>
            <a:prstGeom prst="rect">
              <a:avLst/>
            </a:prstGeom>
          </p:spPr>
        </p:pic>
      </p:grpSp>
      <p:grpSp>
        <p:nvGrpSpPr>
          <p:cNvPr id="16" name="object 16"/>
          <p:cNvGrpSpPr/>
          <p:nvPr/>
        </p:nvGrpSpPr>
        <p:grpSpPr>
          <a:xfrm>
            <a:off x="17210098" y="8875438"/>
            <a:ext cx="671195" cy="669290"/>
            <a:chOff x="17210098" y="8875438"/>
            <a:chExt cx="671195" cy="669290"/>
          </a:xfrm>
        </p:grpSpPr>
        <p:sp>
          <p:nvSpPr>
            <p:cNvPr id="17" name="object 17"/>
            <p:cNvSpPr/>
            <p:nvPr/>
          </p:nvSpPr>
          <p:spPr>
            <a:xfrm>
              <a:off x="17219549" y="8884793"/>
              <a:ext cx="652145" cy="650240"/>
            </a:xfrm>
            <a:custGeom>
              <a:avLst/>
              <a:gdLst/>
              <a:ahLst/>
              <a:cxnLst/>
              <a:rect l="l" t="t" r="r" b="b"/>
              <a:pathLst>
                <a:path w="652144" h="650240">
                  <a:moveTo>
                    <a:pt x="326009" y="0"/>
                  </a:moveTo>
                  <a:lnTo>
                    <a:pt x="322097" y="44058"/>
                  </a:lnTo>
                  <a:lnTo>
                    <a:pt x="310848" y="87386"/>
                  </a:lnTo>
                  <a:lnTo>
                    <a:pt x="292994" y="129253"/>
                  </a:lnTo>
                  <a:lnTo>
                    <a:pt x="269264" y="168929"/>
                  </a:lnTo>
                  <a:lnTo>
                    <a:pt x="240388" y="205684"/>
                  </a:lnTo>
                  <a:lnTo>
                    <a:pt x="207099" y="238787"/>
                  </a:lnTo>
                  <a:lnTo>
                    <a:pt x="170125" y="267509"/>
                  </a:lnTo>
                  <a:lnTo>
                    <a:pt x="130198" y="291119"/>
                  </a:lnTo>
                  <a:lnTo>
                    <a:pt x="88047" y="308888"/>
                  </a:lnTo>
                  <a:lnTo>
                    <a:pt x="44404" y="320085"/>
                  </a:lnTo>
                  <a:lnTo>
                    <a:pt x="0" y="323979"/>
                  </a:lnTo>
                  <a:lnTo>
                    <a:pt x="44404" y="327908"/>
                  </a:lnTo>
                  <a:lnTo>
                    <a:pt x="88047" y="339201"/>
                  </a:lnTo>
                  <a:lnTo>
                    <a:pt x="130198" y="357118"/>
                  </a:lnTo>
                  <a:lnTo>
                    <a:pt x="170125" y="380919"/>
                  </a:lnTo>
                  <a:lnTo>
                    <a:pt x="207099" y="409864"/>
                  </a:lnTo>
                  <a:lnTo>
                    <a:pt x="240388" y="443213"/>
                  </a:lnTo>
                  <a:lnTo>
                    <a:pt x="269264" y="480227"/>
                  </a:lnTo>
                  <a:lnTo>
                    <a:pt x="292994" y="520164"/>
                  </a:lnTo>
                  <a:lnTo>
                    <a:pt x="310848" y="562286"/>
                  </a:lnTo>
                  <a:lnTo>
                    <a:pt x="322097" y="605852"/>
                  </a:lnTo>
                  <a:lnTo>
                    <a:pt x="326009" y="650121"/>
                  </a:lnTo>
                  <a:lnTo>
                    <a:pt x="329906" y="605852"/>
                  </a:lnTo>
                  <a:lnTo>
                    <a:pt x="341118" y="562286"/>
                  </a:lnTo>
                  <a:lnTo>
                    <a:pt x="358923" y="520164"/>
                  </a:lnTo>
                  <a:lnTo>
                    <a:pt x="382599" y="480227"/>
                  </a:lnTo>
                  <a:lnTo>
                    <a:pt x="411426" y="443213"/>
                  </a:lnTo>
                  <a:lnTo>
                    <a:pt x="444681" y="409864"/>
                  </a:lnTo>
                  <a:lnTo>
                    <a:pt x="481644" y="380919"/>
                  </a:lnTo>
                  <a:lnTo>
                    <a:pt x="521593" y="357118"/>
                  </a:lnTo>
                  <a:lnTo>
                    <a:pt x="563807" y="339201"/>
                  </a:lnTo>
                  <a:lnTo>
                    <a:pt x="607565" y="327908"/>
                  </a:lnTo>
                  <a:lnTo>
                    <a:pt x="652145" y="323979"/>
                  </a:lnTo>
                  <a:lnTo>
                    <a:pt x="607565" y="320085"/>
                  </a:lnTo>
                  <a:lnTo>
                    <a:pt x="563807" y="308888"/>
                  </a:lnTo>
                  <a:lnTo>
                    <a:pt x="521593" y="291119"/>
                  </a:lnTo>
                  <a:lnTo>
                    <a:pt x="481644" y="267509"/>
                  </a:lnTo>
                  <a:lnTo>
                    <a:pt x="444681" y="238787"/>
                  </a:lnTo>
                  <a:lnTo>
                    <a:pt x="411426" y="205684"/>
                  </a:lnTo>
                  <a:lnTo>
                    <a:pt x="382599" y="168929"/>
                  </a:lnTo>
                  <a:lnTo>
                    <a:pt x="358923" y="129253"/>
                  </a:lnTo>
                  <a:lnTo>
                    <a:pt x="341118" y="87386"/>
                  </a:lnTo>
                  <a:lnTo>
                    <a:pt x="329906" y="44058"/>
                  </a:lnTo>
                  <a:lnTo>
                    <a:pt x="326009" y="0"/>
                  </a:lnTo>
                  <a:close/>
                </a:path>
              </a:pathLst>
            </a:custGeom>
            <a:solidFill>
              <a:srgbClr val="36D636"/>
            </a:solidFill>
          </p:spPr>
          <p:txBody>
            <a:bodyPr wrap="square" lIns="0" tIns="0" rIns="0" bIns="0" rtlCol="0"/>
            <a:lstStyle/>
            <a:p>
              <a:endParaRPr/>
            </a:p>
          </p:txBody>
        </p:sp>
        <p:sp>
          <p:nvSpPr>
            <p:cNvPr id="18" name="object 18"/>
            <p:cNvSpPr/>
            <p:nvPr/>
          </p:nvSpPr>
          <p:spPr>
            <a:xfrm>
              <a:off x="17219457" y="8884797"/>
              <a:ext cx="652780" cy="650240"/>
            </a:xfrm>
            <a:custGeom>
              <a:avLst/>
              <a:gdLst/>
              <a:ahLst/>
              <a:cxnLst/>
              <a:rect l="l" t="t" r="r" b="b"/>
              <a:pathLst>
                <a:path w="652780" h="650240">
                  <a:moveTo>
                    <a:pt x="0" y="323972"/>
                  </a:moveTo>
                  <a:lnTo>
                    <a:pt x="44433" y="320077"/>
                  </a:lnTo>
                  <a:lnTo>
                    <a:pt x="88100" y="308881"/>
                  </a:lnTo>
                  <a:lnTo>
                    <a:pt x="130268" y="291112"/>
                  </a:lnTo>
                  <a:lnTo>
                    <a:pt x="170209" y="267502"/>
                  </a:lnTo>
                  <a:lnTo>
                    <a:pt x="207193" y="238781"/>
                  </a:lnTo>
                  <a:lnTo>
                    <a:pt x="240490" y="205678"/>
                  </a:lnTo>
                  <a:lnTo>
                    <a:pt x="269369" y="168924"/>
                  </a:lnTo>
                  <a:lnTo>
                    <a:pt x="293101" y="129248"/>
                  </a:lnTo>
                  <a:lnTo>
                    <a:pt x="310957" y="87383"/>
                  </a:lnTo>
                  <a:lnTo>
                    <a:pt x="322205" y="44056"/>
                  </a:lnTo>
                  <a:lnTo>
                    <a:pt x="326117" y="0"/>
                  </a:lnTo>
                  <a:lnTo>
                    <a:pt x="330014" y="44056"/>
                  </a:lnTo>
                  <a:lnTo>
                    <a:pt x="341226" y="87383"/>
                  </a:lnTo>
                  <a:lnTo>
                    <a:pt x="359029" y="129248"/>
                  </a:lnTo>
                  <a:lnTo>
                    <a:pt x="382704" y="168924"/>
                  </a:lnTo>
                  <a:lnTo>
                    <a:pt x="411529" y="205678"/>
                  </a:lnTo>
                  <a:lnTo>
                    <a:pt x="444783" y="238781"/>
                  </a:lnTo>
                  <a:lnTo>
                    <a:pt x="481744" y="267502"/>
                  </a:lnTo>
                  <a:lnTo>
                    <a:pt x="521691" y="291112"/>
                  </a:lnTo>
                  <a:lnTo>
                    <a:pt x="563902" y="308881"/>
                  </a:lnTo>
                  <a:lnTo>
                    <a:pt x="607657" y="320077"/>
                  </a:lnTo>
                  <a:lnTo>
                    <a:pt x="652234" y="323972"/>
                  </a:lnTo>
                  <a:lnTo>
                    <a:pt x="607657" y="327901"/>
                  </a:lnTo>
                  <a:lnTo>
                    <a:pt x="563902" y="339193"/>
                  </a:lnTo>
                  <a:lnTo>
                    <a:pt x="521691" y="357110"/>
                  </a:lnTo>
                  <a:lnTo>
                    <a:pt x="481744" y="380912"/>
                  </a:lnTo>
                  <a:lnTo>
                    <a:pt x="444783" y="409857"/>
                  </a:lnTo>
                  <a:lnTo>
                    <a:pt x="411529" y="443206"/>
                  </a:lnTo>
                  <a:lnTo>
                    <a:pt x="382704" y="480220"/>
                  </a:lnTo>
                  <a:lnTo>
                    <a:pt x="359029" y="520157"/>
                  </a:lnTo>
                  <a:lnTo>
                    <a:pt x="341226" y="562279"/>
                  </a:lnTo>
                  <a:lnTo>
                    <a:pt x="330014" y="605845"/>
                  </a:lnTo>
                  <a:lnTo>
                    <a:pt x="326117" y="650115"/>
                  </a:lnTo>
                  <a:lnTo>
                    <a:pt x="322205" y="605845"/>
                  </a:lnTo>
                  <a:lnTo>
                    <a:pt x="310957" y="562279"/>
                  </a:lnTo>
                  <a:lnTo>
                    <a:pt x="293101" y="520157"/>
                  </a:lnTo>
                  <a:lnTo>
                    <a:pt x="269369" y="480220"/>
                  </a:lnTo>
                  <a:lnTo>
                    <a:pt x="240490" y="443206"/>
                  </a:lnTo>
                  <a:lnTo>
                    <a:pt x="207193" y="409857"/>
                  </a:lnTo>
                  <a:lnTo>
                    <a:pt x="170209" y="380912"/>
                  </a:lnTo>
                  <a:lnTo>
                    <a:pt x="130268" y="357110"/>
                  </a:lnTo>
                  <a:lnTo>
                    <a:pt x="88100" y="339193"/>
                  </a:lnTo>
                  <a:lnTo>
                    <a:pt x="44433" y="327901"/>
                  </a:lnTo>
                  <a:lnTo>
                    <a:pt x="0" y="323972"/>
                  </a:lnTo>
                  <a:close/>
                </a:path>
              </a:pathLst>
            </a:custGeom>
            <a:ln w="18717">
              <a:solidFill>
                <a:srgbClr val="36D636"/>
              </a:solidFill>
            </a:ln>
          </p:spPr>
          <p:txBody>
            <a:bodyPr wrap="square" lIns="0" tIns="0" rIns="0" bIns="0" rtlCol="0"/>
            <a:lstStyle/>
            <a:p>
              <a:endParaRPr/>
            </a:p>
          </p:txBody>
        </p:sp>
      </p:grpSp>
      <p:grpSp>
        <p:nvGrpSpPr>
          <p:cNvPr id="19" name="object 19"/>
          <p:cNvGrpSpPr/>
          <p:nvPr/>
        </p:nvGrpSpPr>
        <p:grpSpPr>
          <a:xfrm>
            <a:off x="524879" y="848158"/>
            <a:ext cx="459740" cy="459740"/>
            <a:chOff x="524879" y="848158"/>
            <a:chExt cx="459740" cy="459740"/>
          </a:xfrm>
        </p:grpSpPr>
        <p:sp>
          <p:nvSpPr>
            <p:cNvPr id="20" name="object 20"/>
            <p:cNvSpPr/>
            <p:nvPr/>
          </p:nvSpPr>
          <p:spPr>
            <a:xfrm>
              <a:off x="534238" y="857516"/>
              <a:ext cx="440690" cy="440690"/>
            </a:xfrm>
            <a:custGeom>
              <a:avLst/>
              <a:gdLst/>
              <a:ahLst/>
              <a:cxnLst/>
              <a:rect l="l" t="t" r="r" b="b"/>
              <a:pathLst>
                <a:path w="440690" h="440690">
                  <a:moveTo>
                    <a:pt x="220285" y="0"/>
                  </a:moveTo>
                  <a:lnTo>
                    <a:pt x="208766" y="0"/>
                  </a:lnTo>
                  <a:lnTo>
                    <a:pt x="185727" y="2882"/>
                  </a:lnTo>
                  <a:lnTo>
                    <a:pt x="174932" y="5041"/>
                  </a:lnTo>
                  <a:lnTo>
                    <a:pt x="163413" y="7924"/>
                  </a:lnTo>
                  <a:lnTo>
                    <a:pt x="152613" y="10795"/>
                  </a:lnTo>
                  <a:lnTo>
                    <a:pt x="141818" y="15125"/>
                  </a:lnTo>
                  <a:lnTo>
                    <a:pt x="131018" y="19431"/>
                  </a:lnTo>
                  <a:lnTo>
                    <a:pt x="91424" y="42468"/>
                  </a:lnTo>
                  <a:lnTo>
                    <a:pt x="56871" y="73431"/>
                  </a:lnTo>
                  <a:lnTo>
                    <a:pt x="30237" y="110147"/>
                  </a:lnTo>
                  <a:lnTo>
                    <a:pt x="7918" y="163410"/>
                  </a:lnTo>
                  <a:lnTo>
                    <a:pt x="5759" y="174929"/>
                  </a:lnTo>
                  <a:lnTo>
                    <a:pt x="3601" y="185737"/>
                  </a:lnTo>
                  <a:lnTo>
                    <a:pt x="720" y="208762"/>
                  </a:lnTo>
                  <a:lnTo>
                    <a:pt x="720" y="220281"/>
                  </a:lnTo>
                  <a:lnTo>
                    <a:pt x="0" y="220281"/>
                  </a:lnTo>
                  <a:lnTo>
                    <a:pt x="0" y="231800"/>
                  </a:lnTo>
                  <a:lnTo>
                    <a:pt x="2877" y="254838"/>
                  </a:lnTo>
                  <a:lnTo>
                    <a:pt x="14396" y="299466"/>
                  </a:lnTo>
                  <a:lnTo>
                    <a:pt x="35272" y="340499"/>
                  </a:lnTo>
                  <a:lnTo>
                    <a:pt x="72707" y="383692"/>
                  </a:lnTo>
                  <a:lnTo>
                    <a:pt x="120218" y="416814"/>
                  </a:lnTo>
                  <a:lnTo>
                    <a:pt x="163413" y="433374"/>
                  </a:lnTo>
                  <a:lnTo>
                    <a:pt x="208766" y="440575"/>
                  </a:lnTo>
                  <a:lnTo>
                    <a:pt x="231800" y="440575"/>
                  </a:lnTo>
                  <a:lnTo>
                    <a:pt x="277153" y="433374"/>
                  </a:lnTo>
                  <a:lnTo>
                    <a:pt x="320347" y="416814"/>
                  </a:lnTo>
                  <a:lnTo>
                    <a:pt x="359222" y="391617"/>
                  </a:lnTo>
                  <a:lnTo>
                    <a:pt x="391617" y="359219"/>
                  </a:lnTo>
                  <a:lnTo>
                    <a:pt x="416812" y="320344"/>
                  </a:lnTo>
                  <a:lnTo>
                    <a:pt x="433368" y="277152"/>
                  </a:lnTo>
                  <a:lnTo>
                    <a:pt x="440566" y="231800"/>
                  </a:lnTo>
                  <a:lnTo>
                    <a:pt x="440566" y="220281"/>
                  </a:lnTo>
                  <a:lnTo>
                    <a:pt x="440566" y="208762"/>
                  </a:lnTo>
                  <a:lnTo>
                    <a:pt x="432648" y="163410"/>
                  </a:lnTo>
                  <a:lnTo>
                    <a:pt x="416088" y="120218"/>
                  </a:lnTo>
                  <a:lnTo>
                    <a:pt x="390897" y="82067"/>
                  </a:lnTo>
                  <a:lnTo>
                    <a:pt x="349860" y="42468"/>
                  </a:lnTo>
                  <a:lnTo>
                    <a:pt x="309547" y="19431"/>
                  </a:lnTo>
                  <a:lnTo>
                    <a:pt x="265638" y="5753"/>
                  </a:lnTo>
                  <a:lnTo>
                    <a:pt x="254838" y="3606"/>
                  </a:lnTo>
                  <a:lnTo>
                    <a:pt x="231800" y="723"/>
                  </a:lnTo>
                  <a:lnTo>
                    <a:pt x="220285" y="723"/>
                  </a:lnTo>
                  <a:lnTo>
                    <a:pt x="220285" y="0"/>
                  </a:lnTo>
                  <a:close/>
                </a:path>
              </a:pathLst>
            </a:custGeom>
            <a:solidFill>
              <a:srgbClr val="959595"/>
            </a:solidFill>
          </p:spPr>
          <p:txBody>
            <a:bodyPr wrap="square" lIns="0" tIns="0" rIns="0" bIns="0" rtlCol="0"/>
            <a:lstStyle/>
            <a:p>
              <a:endParaRPr/>
            </a:p>
          </p:txBody>
        </p:sp>
        <p:sp>
          <p:nvSpPr>
            <p:cNvPr id="21" name="object 21"/>
            <p:cNvSpPr/>
            <p:nvPr/>
          </p:nvSpPr>
          <p:spPr>
            <a:xfrm>
              <a:off x="534238" y="857516"/>
              <a:ext cx="440690" cy="440690"/>
            </a:xfrm>
            <a:custGeom>
              <a:avLst/>
              <a:gdLst/>
              <a:ahLst/>
              <a:cxnLst/>
              <a:rect l="l" t="t" r="r" b="b"/>
              <a:pathLst>
                <a:path w="440690" h="440690">
                  <a:moveTo>
                    <a:pt x="440566" y="220281"/>
                  </a:moveTo>
                  <a:lnTo>
                    <a:pt x="440566" y="231800"/>
                  </a:lnTo>
                  <a:lnTo>
                    <a:pt x="439127" y="243319"/>
                  </a:lnTo>
                  <a:lnTo>
                    <a:pt x="437688" y="254838"/>
                  </a:lnTo>
                  <a:lnTo>
                    <a:pt x="426170" y="299466"/>
                  </a:lnTo>
                  <a:lnTo>
                    <a:pt x="405293" y="340499"/>
                  </a:lnTo>
                  <a:lnTo>
                    <a:pt x="375776" y="375780"/>
                  </a:lnTo>
                  <a:lnTo>
                    <a:pt x="367859" y="383692"/>
                  </a:lnTo>
                  <a:lnTo>
                    <a:pt x="359222" y="391617"/>
                  </a:lnTo>
                  <a:lnTo>
                    <a:pt x="349860" y="398818"/>
                  </a:lnTo>
                  <a:lnTo>
                    <a:pt x="340503" y="405295"/>
                  </a:lnTo>
                  <a:lnTo>
                    <a:pt x="330423" y="411048"/>
                  </a:lnTo>
                  <a:lnTo>
                    <a:pt x="320347" y="416814"/>
                  </a:lnTo>
                  <a:lnTo>
                    <a:pt x="277153" y="433374"/>
                  </a:lnTo>
                  <a:lnTo>
                    <a:pt x="243319" y="439127"/>
                  </a:lnTo>
                  <a:lnTo>
                    <a:pt x="231800" y="440575"/>
                  </a:lnTo>
                  <a:lnTo>
                    <a:pt x="220285" y="440575"/>
                  </a:lnTo>
                  <a:lnTo>
                    <a:pt x="208766" y="440575"/>
                  </a:lnTo>
                  <a:lnTo>
                    <a:pt x="197247" y="439127"/>
                  </a:lnTo>
                  <a:lnTo>
                    <a:pt x="151894" y="429768"/>
                  </a:lnTo>
                  <a:lnTo>
                    <a:pt x="110143" y="411048"/>
                  </a:lnTo>
                  <a:lnTo>
                    <a:pt x="100062" y="405295"/>
                  </a:lnTo>
                  <a:lnTo>
                    <a:pt x="90705" y="398818"/>
                  </a:lnTo>
                  <a:lnTo>
                    <a:pt x="81344" y="391617"/>
                  </a:lnTo>
                  <a:lnTo>
                    <a:pt x="72707" y="383692"/>
                  </a:lnTo>
                  <a:lnTo>
                    <a:pt x="64790" y="375780"/>
                  </a:lnTo>
                  <a:lnTo>
                    <a:pt x="56871" y="367868"/>
                  </a:lnTo>
                  <a:lnTo>
                    <a:pt x="29517" y="330428"/>
                  </a:lnTo>
                  <a:lnTo>
                    <a:pt x="10800" y="288671"/>
                  </a:lnTo>
                  <a:lnTo>
                    <a:pt x="1438" y="243319"/>
                  </a:lnTo>
                  <a:lnTo>
                    <a:pt x="0" y="231800"/>
                  </a:lnTo>
                  <a:lnTo>
                    <a:pt x="0" y="220281"/>
                  </a:lnTo>
                  <a:lnTo>
                    <a:pt x="720" y="220281"/>
                  </a:lnTo>
                  <a:lnTo>
                    <a:pt x="720" y="208762"/>
                  </a:lnTo>
                  <a:lnTo>
                    <a:pt x="2157" y="197256"/>
                  </a:lnTo>
                  <a:lnTo>
                    <a:pt x="3601" y="185737"/>
                  </a:lnTo>
                  <a:lnTo>
                    <a:pt x="5759" y="174929"/>
                  </a:lnTo>
                  <a:lnTo>
                    <a:pt x="7918" y="163410"/>
                  </a:lnTo>
                  <a:lnTo>
                    <a:pt x="11518" y="152615"/>
                  </a:lnTo>
                  <a:lnTo>
                    <a:pt x="15116" y="141820"/>
                  </a:lnTo>
                  <a:lnTo>
                    <a:pt x="19437" y="131013"/>
                  </a:lnTo>
                  <a:lnTo>
                    <a:pt x="42475" y="90703"/>
                  </a:lnTo>
                  <a:lnTo>
                    <a:pt x="73427" y="56870"/>
                  </a:lnTo>
                  <a:lnTo>
                    <a:pt x="110143" y="29514"/>
                  </a:lnTo>
                  <a:lnTo>
                    <a:pt x="141818" y="15125"/>
                  </a:lnTo>
                  <a:lnTo>
                    <a:pt x="152613" y="10795"/>
                  </a:lnTo>
                  <a:lnTo>
                    <a:pt x="163413" y="7924"/>
                  </a:lnTo>
                  <a:lnTo>
                    <a:pt x="174932" y="5041"/>
                  </a:lnTo>
                  <a:lnTo>
                    <a:pt x="185727" y="2882"/>
                  </a:lnTo>
                  <a:lnTo>
                    <a:pt x="197247" y="1447"/>
                  </a:lnTo>
                  <a:lnTo>
                    <a:pt x="208766" y="0"/>
                  </a:lnTo>
                  <a:lnTo>
                    <a:pt x="220285" y="0"/>
                  </a:lnTo>
                  <a:lnTo>
                    <a:pt x="220285" y="723"/>
                  </a:lnTo>
                  <a:lnTo>
                    <a:pt x="231800" y="723"/>
                  </a:lnTo>
                  <a:lnTo>
                    <a:pt x="243319" y="2159"/>
                  </a:lnTo>
                  <a:lnTo>
                    <a:pt x="254838" y="3606"/>
                  </a:lnTo>
                  <a:lnTo>
                    <a:pt x="265638" y="5753"/>
                  </a:lnTo>
                  <a:lnTo>
                    <a:pt x="277153" y="7924"/>
                  </a:lnTo>
                  <a:lnTo>
                    <a:pt x="320347" y="24472"/>
                  </a:lnTo>
                  <a:lnTo>
                    <a:pt x="358501" y="49669"/>
                  </a:lnTo>
                  <a:lnTo>
                    <a:pt x="390897" y="82067"/>
                  </a:lnTo>
                  <a:lnTo>
                    <a:pt x="416088" y="120218"/>
                  </a:lnTo>
                  <a:lnTo>
                    <a:pt x="425450" y="141820"/>
                  </a:lnTo>
                  <a:lnTo>
                    <a:pt x="429771" y="152615"/>
                  </a:lnTo>
                  <a:lnTo>
                    <a:pt x="432648" y="163410"/>
                  </a:lnTo>
                  <a:lnTo>
                    <a:pt x="435526" y="174929"/>
                  </a:lnTo>
                  <a:lnTo>
                    <a:pt x="437688" y="185737"/>
                  </a:lnTo>
                  <a:lnTo>
                    <a:pt x="439127" y="197256"/>
                  </a:lnTo>
                  <a:lnTo>
                    <a:pt x="440566" y="208762"/>
                  </a:lnTo>
                  <a:lnTo>
                    <a:pt x="440566" y="220281"/>
                  </a:lnTo>
                  <a:close/>
                </a:path>
              </a:pathLst>
            </a:custGeom>
            <a:ln w="18716">
              <a:solidFill>
                <a:srgbClr val="959595"/>
              </a:solidFill>
            </a:ln>
          </p:spPr>
          <p:txBody>
            <a:bodyPr wrap="square" lIns="0" tIns="0" rIns="0" bIns="0" rtlCol="0"/>
            <a:lstStyle/>
            <a:p>
              <a:endParaRPr/>
            </a:p>
          </p:txBody>
        </p:sp>
      </p:grpSp>
      <p:sp>
        <p:nvSpPr>
          <p:cNvPr id="23" name="object 23"/>
          <p:cNvSpPr txBox="1"/>
          <p:nvPr/>
        </p:nvSpPr>
        <p:spPr>
          <a:xfrm>
            <a:off x="1609185" y="2450212"/>
            <a:ext cx="14375765" cy="5643148"/>
          </a:xfrm>
          <a:prstGeom prst="rect">
            <a:avLst/>
          </a:prstGeom>
        </p:spPr>
        <p:txBody>
          <a:bodyPr vert="horz" wrap="square" lIns="0" tIns="12065" rIns="0" bIns="0" rtlCol="0">
            <a:spAutoFit/>
          </a:bodyPr>
          <a:lstStyle/>
          <a:p>
            <a:pPr marL="12700" marR="5080">
              <a:lnSpc>
                <a:spcPct val="100899"/>
              </a:lnSpc>
              <a:spcBef>
                <a:spcPts val="95"/>
              </a:spcBef>
            </a:pPr>
            <a:r>
              <a:rPr lang="en-US" sz="2800" dirty="0"/>
              <a:t>The future scope of comparative analysis of page replacement algorithms in modern operating systems lies in addressing the evolving demands of increasingly complex and diverse computing environments. As systems continue to advance with the integration of artificial intelligence, machine learning, and multi-core processors, there is a growing need to develop and refine page replacement strategies that can dynamically adapt to varying workloads and access patterns. Future research may focus on integrating predictive models that leverage historical data and real-time analytics to enhance the efficiency of page replacement. Additionally, exploring hybrid approaches that combine the strengths of existing algorithms, such as combining LRU with adaptive algorithms, could lead to more efficient memory management. The rise of emerging technologies like non-volatile memory and heterogeneous computing platforms also presents new challenges and opportunities for optimizing page replacement algorithms to improve overall system performance and resource utilization.</a:t>
            </a:r>
            <a:endParaRPr lang="en-US" sz="2800" dirty="0">
              <a:latin typeface="Trebuchet MS"/>
              <a:cs typeface="Trebuchet MS"/>
            </a:endParaRPr>
          </a:p>
        </p:txBody>
      </p:sp>
      <p:sp>
        <p:nvSpPr>
          <p:cNvPr id="27" name="Title 26">
            <a:extLst>
              <a:ext uri="{FF2B5EF4-FFF2-40B4-BE49-F238E27FC236}">
                <a16:creationId xmlns:a16="http://schemas.microsoft.com/office/drawing/2014/main" id="{9AD57417-B88A-9A8D-65D2-0BB4B5330417}"/>
              </a:ext>
            </a:extLst>
          </p:cNvPr>
          <p:cNvSpPr>
            <a:spLocks noGrp="1"/>
          </p:cNvSpPr>
          <p:nvPr>
            <p:ph type="title"/>
          </p:nvPr>
        </p:nvSpPr>
        <p:spPr>
          <a:xfrm>
            <a:off x="1606550" y="747633"/>
            <a:ext cx="9900157" cy="1354217"/>
          </a:xfrm>
        </p:spPr>
        <p:txBody>
          <a:bodyPr/>
          <a:lstStyle/>
          <a:p>
            <a:r>
              <a:rPr lang="en-US" sz="4400" dirty="0">
                <a:solidFill>
                  <a:schemeClr val="accent2">
                    <a:lumMod val="75000"/>
                  </a:schemeClr>
                </a:solidFill>
              </a:rPr>
              <a:t>Future scope of Page Replacement Algorithms</a:t>
            </a:r>
            <a:endParaRPr lang="en-IN" sz="4400" dirty="0">
              <a:solidFill>
                <a:schemeClr val="accent2">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611852" y="0"/>
            <a:ext cx="1676400" cy="4457700"/>
            <a:chOff x="16611852" y="0"/>
            <a:chExt cx="1676400" cy="4457700"/>
          </a:xfrm>
        </p:grpSpPr>
        <p:sp>
          <p:nvSpPr>
            <p:cNvPr id="3" name="object 3"/>
            <p:cNvSpPr/>
            <p:nvPr/>
          </p:nvSpPr>
          <p:spPr>
            <a:xfrm>
              <a:off x="16611852" y="0"/>
              <a:ext cx="1676400" cy="4457700"/>
            </a:xfrm>
            <a:custGeom>
              <a:avLst/>
              <a:gdLst/>
              <a:ahLst/>
              <a:cxnLst/>
              <a:rect l="l" t="t" r="r" b="b"/>
              <a:pathLst>
                <a:path w="1676400" h="4457700">
                  <a:moveTo>
                    <a:pt x="582421" y="3351542"/>
                  </a:moveTo>
                  <a:lnTo>
                    <a:pt x="527684" y="3351542"/>
                  </a:lnTo>
                  <a:lnTo>
                    <a:pt x="0" y="3874261"/>
                  </a:lnTo>
                  <a:lnTo>
                    <a:pt x="0" y="4457699"/>
                  </a:lnTo>
                  <a:lnTo>
                    <a:pt x="582421" y="4457699"/>
                  </a:lnTo>
                  <a:lnTo>
                    <a:pt x="582421" y="4428654"/>
                  </a:lnTo>
                  <a:lnTo>
                    <a:pt x="29463" y="4428654"/>
                  </a:lnTo>
                  <a:lnTo>
                    <a:pt x="29463" y="3904500"/>
                  </a:lnTo>
                  <a:lnTo>
                    <a:pt x="1136776" y="3904500"/>
                  </a:lnTo>
                  <a:lnTo>
                    <a:pt x="1136776" y="3874261"/>
                  </a:lnTo>
                  <a:lnTo>
                    <a:pt x="42417" y="3874261"/>
                  </a:lnTo>
                  <a:lnTo>
                    <a:pt x="552195" y="3370262"/>
                  </a:lnTo>
                  <a:lnTo>
                    <a:pt x="582421" y="3370262"/>
                  </a:lnTo>
                  <a:lnTo>
                    <a:pt x="582421" y="3351542"/>
                  </a:lnTo>
                  <a:close/>
                </a:path>
                <a:path w="1676400" h="4457700">
                  <a:moveTo>
                    <a:pt x="582421" y="3904500"/>
                  </a:moveTo>
                  <a:lnTo>
                    <a:pt x="552195" y="3904500"/>
                  </a:lnTo>
                  <a:lnTo>
                    <a:pt x="552195" y="4428654"/>
                  </a:lnTo>
                  <a:lnTo>
                    <a:pt x="582421" y="4428654"/>
                  </a:lnTo>
                  <a:lnTo>
                    <a:pt x="582421" y="3904500"/>
                  </a:lnTo>
                  <a:close/>
                </a:path>
                <a:path w="1676400" h="4457700">
                  <a:moveTo>
                    <a:pt x="582421" y="3370262"/>
                  </a:moveTo>
                  <a:lnTo>
                    <a:pt x="552195" y="3370262"/>
                  </a:lnTo>
                  <a:lnTo>
                    <a:pt x="552195" y="3874261"/>
                  </a:lnTo>
                  <a:lnTo>
                    <a:pt x="582421" y="3874261"/>
                  </a:lnTo>
                  <a:lnTo>
                    <a:pt x="582421" y="3370262"/>
                  </a:lnTo>
                  <a:close/>
                </a:path>
                <a:path w="1676400" h="4457700">
                  <a:moveTo>
                    <a:pt x="1136776" y="2245639"/>
                  </a:moveTo>
                  <a:lnTo>
                    <a:pt x="1106550" y="2245639"/>
                  </a:lnTo>
                  <a:lnTo>
                    <a:pt x="1106550" y="2768358"/>
                  </a:lnTo>
                  <a:lnTo>
                    <a:pt x="0" y="2768358"/>
                  </a:lnTo>
                  <a:lnTo>
                    <a:pt x="0" y="3351542"/>
                  </a:lnTo>
                  <a:lnTo>
                    <a:pt x="1106550" y="3351542"/>
                  </a:lnTo>
                  <a:lnTo>
                    <a:pt x="1106550" y="3874261"/>
                  </a:lnTo>
                  <a:lnTo>
                    <a:pt x="1136776" y="3874261"/>
                  </a:lnTo>
                  <a:lnTo>
                    <a:pt x="1136776" y="3321303"/>
                  </a:lnTo>
                  <a:lnTo>
                    <a:pt x="29463" y="3321303"/>
                  </a:lnTo>
                  <a:lnTo>
                    <a:pt x="29463" y="2797162"/>
                  </a:lnTo>
                  <a:lnTo>
                    <a:pt x="1136776" y="2797162"/>
                  </a:lnTo>
                  <a:lnTo>
                    <a:pt x="1136776" y="2791396"/>
                  </a:lnTo>
                  <a:lnTo>
                    <a:pt x="1179085" y="2749638"/>
                  </a:lnTo>
                  <a:lnTo>
                    <a:pt x="1136776" y="2749638"/>
                  </a:lnTo>
                  <a:lnTo>
                    <a:pt x="1136776" y="2245639"/>
                  </a:lnTo>
                  <a:close/>
                </a:path>
                <a:path w="1676400" h="4457700">
                  <a:moveTo>
                    <a:pt x="582421" y="2797162"/>
                  </a:moveTo>
                  <a:lnTo>
                    <a:pt x="552195" y="2797162"/>
                  </a:lnTo>
                  <a:lnTo>
                    <a:pt x="552195" y="3321303"/>
                  </a:lnTo>
                  <a:lnTo>
                    <a:pt x="602614" y="3321303"/>
                  </a:lnTo>
                  <a:lnTo>
                    <a:pt x="625842" y="3298266"/>
                  </a:lnTo>
                  <a:lnTo>
                    <a:pt x="582421" y="3298266"/>
                  </a:lnTo>
                  <a:lnTo>
                    <a:pt x="582421" y="2797162"/>
                  </a:lnTo>
                  <a:close/>
                </a:path>
                <a:path w="1676400" h="4457700">
                  <a:moveTo>
                    <a:pt x="1131061" y="2797162"/>
                  </a:moveTo>
                  <a:lnTo>
                    <a:pt x="1087881" y="2797162"/>
                  </a:lnTo>
                  <a:lnTo>
                    <a:pt x="582421" y="3298266"/>
                  </a:lnTo>
                  <a:lnTo>
                    <a:pt x="625842" y="3298266"/>
                  </a:lnTo>
                  <a:lnTo>
                    <a:pt x="1131061" y="2797162"/>
                  </a:lnTo>
                  <a:close/>
                </a:path>
                <a:path w="1676400" h="4457700">
                  <a:moveTo>
                    <a:pt x="1676158" y="1691258"/>
                  </a:moveTo>
                  <a:lnTo>
                    <a:pt x="1660905" y="1691258"/>
                  </a:lnTo>
                  <a:lnTo>
                    <a:pt x="1660905" y="2215400"/>
                  </a:lnTo>
                  <a:lnTo>
                    <a:pt x="552195" y="2215400"/>
                  </a:lnTo>
                  <a:lnTo>
                    <a:pt x="552195" y="2768358"/>
                  </a:lnTo>
                  <a:lnTo>
                    <a:pt x="582421" y="2768358"/>
                  </a:lnTo>
                  <a:lnTo>
                    <a:pt x="582421" y="2245639"/>
                  </a:lnTo>
                  <a:lnTo>
                    <a:pt x="1676158" y="2245639"/>
                  </a:lnTo>
                  <a:lnTo>
                    <a:pt x="1676158" y="1691258"/>
                  </a:lnTo>
                  <a:close/>
                </a:path>
                <a:path w="1676400" h="4457700">
                  <a:moveTo>
                    <a:pt x="1676158" y="2245639"/>
                  </a:moveTo>
                  <a:lnTo>
                    <a:pt x="1646554" y="2245639"/>
                  </a:lnTo>
                  <a:lnTo>
                    <a:pt x="1136776" y="2749638"/>
                  </a:lnTo>
                  <a:lnTo>
                    <a:pt x="1179085" y="2749638"/>
                  </a:lnTo>
                  <a:lnTo>
                    <a:pt x="1676158" y="2259038"/>
                  </a:lnTo>
                  <a:lnTo>
                    <a:pt x="1676158" y="2245639"/>
                  </a:lnTo>
                  <a:close/>
                </a:path>
                <a:path w="1676400" h="4457700">
                  <a:moveTo>
                    <a:pt x="1676158" y="0"/>
                  </a:moveTo>
                  <a:lnTo>
                    <a:pt x="1660905" y="0"/>
                  </a:lnTo>
                  <a:lnTo>
                    <a:pt x="1106550" y="553669"/>
                  </a:lnTo>
                  <a:lnTo>
                    <a:pt x="1106550" y="1136865"/>
                  </a:lnTo>
                  <a:lnTo>
                    <a:pt x="1660905" y="1136865"/>
                  </a:lnTo>
                  <a:lnTo>
                    <a:pt x="1660905" y="1661020"/>
                  </a:lnTo>
                  <a:lnTo>
                    <a:pt x="1106550" y="1661020"/>
                  </a:lnTo>
                  <a:lnTo>
                    <a:pt x="1106550" y="2215400"/>
                  </a:lnTo>
                  <a:lnTo>
                    <a:pt x="1136776" y="2215400"/>
                  </a:lnTo>
                  <a:lnTo>
                    <a:pt x="1136776" y="1691258"/>
                  </a:lnTo>
                  <a:lnTo>
                    <a:pt x="1676158" y="1691258"/>
                  </a:lnTo>
                  <a:lnTo>
                    <a:pt x="1676158" y="1106627"/>
                  </a:lnTo>
                  <a:lnTo>
                    <a:pt x="1136776" y="1106627"/>
                  </a:lnTo>
                  <a:lnTo>
                    <a:pt x="1136776" y="583907"/>
                  </a:lnTo>
                  <a:lnTo>
                    <a:pt x="1676158" y="583907"/>
                  </a:lnTo>
                  <a:lnTo>
                    <a:pt x="1676158" y="553669"/>
                  </a:lnTo>
                  <a:lnTo>
                    <a:pt x="1148333" y="553669"/>
                  </a:lnTo>
                  <a:lnTo>
                    <a:pt x="1660905" y="42481"/>
                  </a:lnTo>
                  <a:lnTo>
                    <a:pt x="1676158" y="42481"/>
                  </a:lnTo>
                  <a:lnTo>
                    <a:pt x="1676158" y="0"/>
                  </a:lnTo>
                  <a:close/>
                </a:path>
                <a:path w="1676400" h="4457700">
                  <a:moveTo>
                    <a:pt x="1676158" y="583907"/>
                  </a:moveTo>
                  <a:lnTo>
                    <a:pt x="1660905" y="583907"/>
                  </a:lnTo>
                  <a:lnTo>
                    <a:pt x="1660905" y="1106627"/>
                  </a:lnTo>
                  <a:lnTo>
                    <a:pt x="1676158" y="1106627"/>
                  </a:lnTo>
                  <a:lnTo>
                    <a:pt x="1676158" y="583907"/>
                  </a:lnTo>
                  <a:close/>
                </a:path>
                <a:path w="1676400" h="4457700">
                  <a:moveTo>
                    <a:pt x="1676158" y="42481"/>
                  </a:moveTo>
                  <a:lnTo>
                    <a:pt x="1660905" y="42481"/>
                  </a:lnTo>
                  <a:lnTo>
                    <a:pt x="1660905" y="553669"/>
                  </a:lnTo>
                  <a:lnTo>
                    <a:pt x="1676158" y="553669"/>
                  </a:lnTo>
                  <a:lnTo>
                    <a:pt x="1676158" y="42481"/>
                  </a:lnTo>
                  <a:close/>
                </a:path>
              </a:pathLst>
            </a:custGeom>
            <a:solidFill>
              <a:srgbClr val="36D636"/>
            </a:solidFill>
          </p:spPr>
          <p:txBody>
            <a:bodyPr wrap="square" lIns="0" tIns="0" rIns="0" bIns="0" rtlCol="0"/>
            <a:lstStyle/>
            <a:p>
              <a:endParaRPr/>
            </a:p>
          </p:txBody>
        </p:sp>
        <p:sp>
          <p:nvSpPr>
            <p:cNvPr id="4" name="object 4"/>
            <p:cNvSpPr/>
            <p:nvPr/>
          </p:nvSpPr>
          <p:spPr>
            <a:xfrm>
              <a:off x="17320259" y="3466744"/>
              <a:ext cx="304165" cy="304165"/>
            </a:xfrm>
            <a:custGeom>
              <a:avLst/>
              <a:gdLst/>
              <a:ahLst/>
              <a:cxnLst/>
              <a:rect l="l" t="t" r="r" b="b"/>
              <a:pathLst>
                <a:path w="304165" h="304164">
                  <a:moveTo>
                    <a:pt x="159893" y="0"/>
                  </a:moveTo>
                  <a:lnTo>
                    <a:pt x="144018" y="0"/>
                  </a:lnTo>
                  <a:lnTo>
                    <a:pt x="136144" y="723"/>
                  </a:lnTo>
                  <a:lnTo>
                    <a:pt x="97282" y="10083"/>
                  </a:lnTo>
                  <a:lnTo>
                    <a:pt x="62611" y="28803"/>
                  </a:lnTo>
                  <a:lnTo>
                    <a:pt x="44704" y="44640"/>
                  </a:lnTo>
                  <a:lnTo>
                    <a:pt x="38862" y="50393"/>
                  </a:lnTo>
                  <a:lnTo>
                    <a:pt x="33909" y="56159"/>
                  </a:lnTo>
                  <a:lnTo>
                    <a:pt x="28829" y="62636"/>
                  </a:lnTo>
                  <a:lnTo>
                    <a:pt x="20193" y="75603"/>
                  </a:lnTo>
                  <a:lnTo>
                    <a:pt x="16637" y="82804"/>
                  </a:lnTo>
                  <a:lnTo>
                    <a:pt x="12954" y="89992"/>
                  </a:lnTo>
                  <a:lnTo>
                    <a:pt x="10160" y="97205"/>
                  </a:lnTo>
                  <a:lnTo>
                    <a:pt x="7239" y="105117"/>
                  </a:lnTo>
                  <a:lnTo>
                    <a:pt x="5080" y="112318"/>
                  </a:lnTo>
                  <a:lnTo>
                    <a:pt x="3683" y="120243"/>
                  </a:lnTo>
                  <a:lnTo>
                    <a:pt x="2159" y="128155"/>
                  </a:lnTo>
                  <a:lnTo>
                    <a:pt x="762" y="136080"/>
                  </a:lnTo>
                  <a:lnTo>
                    <a:pt x="0" y="143992"/>
                  </a:lnTo>
                  <a:lnTo>
                    <a:pt x="0" y="151917"/>
                  </a:lnTo>
                  <a:lnTo>
                    <a:pt x="0" y="159842"/>
                  </a:lnTo>
                  <a:lnTo>
                    <a:pt x="762" y="167754"/>
                  </a:lnTo>
                  <a:lnTo>
                    <a:pt x="2159" y="175679"/>
                  </a:lnTo>
                  <a:lnTo>
                    <a:pt x="5080" y="190804"/>
                  </a:lnTo>
                  <a:lnTo>
                    <a:pt x="8001" y="198716"/>
                  </a:lnTo>
                  <a:lnTo>
                    <a:pt x="10160" y="205917"/>
                  </a:lnTo>
                  <a:lnTo>
                    <a:pt x="13716" y="213118"/>
                  </a:lnTo>
                  <a:lnTo>
                    <a:pt x="16637" y="220319"/>
                  </a:lnTo>
                  <a:lnTo>
                    <a:pt x="20955" y="227520"/>
                  </a:lnTo>
                  <a:lnTo>
                    <a:pt x="44704" y="259194"/>
                  </a:lnTo>
                  <a:lnTo>
                    <a:pt x="56896" y="269278"/>
                  </a:lnTo>
                  <a:lnTo>
                    <a:pt x="62611" y="274320"/>
                  </a:lnTo>
                  <a:lnTo>
                    <a:pt x="97917" y="293039"/>
                  </a:lnTo>
                  <a:lnTo>
                    <a:pt x="105156" y="295910"/>
                  </a:lnTo>
                  <a:lnTo>
                    <a:pt x="113030" y="298069"/>
                  </a:lnTo>
                  <a:lnTo>
                    <a:pt x="120269" y="299516"/>
                  </a:lnTo>
                  <a:lnTo>
                    <a:pt x="136144" y="302399"/>
                  </a:lnTo>
                  <a:lnTo>
                    <a:pt x="144018" y="303110"/>
                  </a:lnTo>
                  <a:lnTo>
                    <a:pt x="151892" y="303110"/>
                  </a:lnTo>
                  <a:lnTo>
                    <a:pt x="151892" y="303834"/>
                  </a:lnTo>
                  <a:lnTo>
                    <a:pt x="159893" y="303834"/>
                  </a:lnTo>
                  <a:lnTo>
                    <a:pt x="167767" y="303110"/>
                  </a:lnTo>
                  <a:lnTo>
                    <a:pt x="183642" y="300240"/>
                  </a:lnTo>
                  <a:lnTo>
                    <a:pt x="190881" y="298792"/>
                  </a:lnTo>
                  <a:lnTo>
                    <a:pt x="198755" y="295910"/>
                  </a:lnTo>
                  <a:lnTo>
                    <a:pt x="205994" y="293763"/>
                  </a:lnTo>
                  <a:lnTo>
                    <a:pt x="213106" y="290156"/>
                  </a:lnTo>
                  <a:lnTo>
                    <a:pt x="220345" y="287274"/>
                  </a:lnTo>
                  <a:lnTo>
                    <a:pt x="227584" y="282956"/>
                  </a:lnTo>
                  <a:lnTo>
                    <a:pt x="234061" y="279361"/>
                  </a:lnTo>
                  <a:lnTo>
                    <a:pt x="241173" y="274320"/>
                  </a:lnTo>
                  <a:lnTo>
                    <a:pt x="247015" y="269989"/>
                  </a:lnTo>
                  <a:lnTo>
                    <a:pt x="253492" y="264236"/>
                  </a:lnTo>
                  <a:lnTo>
                    <a:pt x="259207" y="259194"/>
                  </a:lnTo>
                  <a:lnTo>
                    <a:pt x="264287" y="253441"/>
                  </a:lnTo>
                  <a:lnTo>
                    <a:pt x="269240" y="246951"/>
                  </a:lnTo>
                  <a:lnTo>
                    <a:pt x="274320" y="241198"/>
                  </a:lnTo>
                  <a:lnTo>
                    <a:pt x="293116" y="205917"/>
                  </a:lnTo>
                  <a:lnTo>
                    <a:pt x="295910" y="198716"/>
                  </a:lnTo>
                  <a:lnTo>
                    <a:pt x="298069" y="190804"/>
                  </a:lnTo>
                  <a:lnTo>
                    <a:pt x="299593" y="183603"/>
                  </a:lnTo>
                  <a:lnTo>
                    <a:pt x="302387" y="167754"/>
                  </a:lnTo>
                  <a:lnTo>
                    <a:pt x="303149" y="159842"/>
                  </a:lnTo>
                  <a:lnTo>
                    <a:pt x="303149" y="151917"/>
                  </a:lnTo>
                  <a:lnTo>
                    <a:pt x="303911" y="151917"/>
                  </a:lnTo>
                  <a:lnTo>
                    <a:pt x="303911" y="143992"/>
                  </a:lnTo>
                  <a:lnTo>
                    <a:pt x="303149" y="136080"/>
                  </a:lnTo>
                  <a:lnTo>
                    <a:pt x="301752" y="128155"/>
                  </a:lnTo>
                  <a:lnTo>
                    <a:pt x="300228" y="120243"/>
                  </a:lnTo>
                  <a:lnTo>
                    <a:pt x="298831" y="112318"/>
                  </a:lnTo>
                  <a:lnTo>
                    <a:pt x="283718" y="76314"/>
                  </a:lnTo>
                  <a:lnTo>
                    <a:pt x="253492" y="38874"/>
                  </a:lnTo>
                  <a:lnTo>
                    <a:pt x="221107" y="16560"/>
                  </a:lnTo>
                  <a:lnTo>
                    <a:pt x="167767" y="723"/>
                  </a:lnTo>
                  <a:lnTo>
                    <a:pt x="159893" y="0"/>
                  </a:lnTo>
                  <a:close/>
                </a:path>
              </a:pathLst>
            </a:custGeom>
            <a:solidFill>
              <a:srgbClr val="959595"/>
            </a:solidFill>
          </p:spPr>
          <p:txBody>
            <a:bodyPr wrap="square" lIns="0" tIns="0" rIns="0" bIns="0" rtlCol="0"/>
            <a:lstStyle/>
            <a:p>
              <a:endParaRPr/>
            </a:p>
          </p:txBody>
        </p:sp>
        <p:sp>
          <p:nvSpPr>
            <p:cNvPr id="5" name="object 5"/>
            <p:cNvSpPr/>
            <p:nvPr/>
          </p:nvSpPr>
          <p:spPr>
            <a:xfrm>
              <a:off x="17320219" y="3466722"/>
              <a:ext cx="304165" cy="304165"/>
            </a:xfrm>
            <a:custGeom>
              <a:avLst/>
              <a:gdLst/>
              <a:ahLst/>
              <a:cxnLst/>
              <a:rect l="l" t="t" r="r" b="b"/>
              <a:pathLst>
                <a:path w="304165" h="304164">
                  <a:moveTo>
                    <a:pt x="0" y="151920"/>
                  </a:moveTo>
                  <a:lnTo>
                    <a:pt x="0" y="143995"/>
                  </a:lnTo>
                  <a:lnTo>
                    <a:pt x="761" y="136083"/>
                  </a:lnTo>
                  <a:lnTo>
                    <a:pt x="2158" y="128158"/>
                  </a:lnTo>
                  <a:lnTo>
                    <a:pt x="3682" y="120233"/>
                  </a:lnTo>
                  <a:lnTo>
                    <a:pt x="5079" y="112321"/>
                  </a:lnTo>
                  <a:lnTo>
                    <a:pt x="7238" y="105120"/>
                  </a:lnTo>
                  <a:lnTo>
                    <a:pt x="10159" y="97195"/>
                  </a:lnTo>
                  <a:lnTo>
                    <a:pt x="12953" y="89993"/>
                  </a:lnTo>
                  <a:lnTo>
                    <a:pt x="16636" y="82792"/>
                  </a:lnTo>
                  <a:lnTo>
                    <a:pt x="20192" y="75604"/>
                  </a:lnTo>
                  <a:lnTo>
                    <a:pt x="44703" y="44641"/>
                  </a:lnTo>
                  <a:lnTo>
                    <a:pt x="50418" y="38875"/>
                  </a:lnTo>
                  <a:lnTo>
                    <a:pt x="82802" y="16561"/>
                  </a:lnTo>
                  <a:lnTo>
                    <a:pt x="120266" y="3606"/>
                  </a:lnTo>
                  <a:lnTo>
                    <a:pt x="128267" y="2159"/>
                  </a:lnTo>
                  <a:lnTo>
                    <a:pt x="136141" y="723"/>
                  </a:lnTo>
                  <a:lnTo>
                    <a:pt x="144015" y="0"/>
                  </a:lnTo>
                  <a:lnTo>
                    <a:pt x="152016" y="0"/>
                  </a:lnTo>
                  <a:lnTo>
                    <a:pt x="159890" y="0"/>
                  </a:lnTo>
                  <a:lnTo>
                    <a:pt x="167764" y="723"/>
                  </a:lnTo>
                  <a:lnTo>
                    <a:pt x="175765" y="2159"/>
                  </a:lnTo>
                  <a:lnTo>
                    <a:pt x="183638" y="3606"/>
                  </a:lnTo>
                  <a:lnTo>
                    <a:pt x="191512" y="5042"/>
                  </a:lnTo>
                  <a:lnTo>
                    <a:pt x="198751" y="7201"/>
                  </a:lnTo>
                  <a:lnTo>
                    <a:pt x="206625" y="10084"/>
                  </a:lnTo>
                  <a:lnTo>
                    <a:pt x="213864" y="12954"/>
                  </a:lnTo>
                  <a:lnTo>
                    <a:pt x="221103" y="16561"/>
                  </a:lnTo>
                  <a:lnTo>
                    <a:pt x="228342" y="20155"/>
                  </a:lnTo>
                  <a:lnTo>
                    <a:pt x="259202" y="44641"/>
                  </a:lnTo>
                  <a:lnTo>
                    <a:pt x="265044" y="50394"/>
                  </a:lnTo>
                  <a:lnTo>
                    <a:pt x="287269" y="82792"/>
                  </a:lnTo>
                  <a:lnTo>
                    <a:pt x="300222" y="120233"/>
                  </a:lnTo>
                  <a:lnTo>
                    <a:pt x="301746" y="128158"/>
                  </a:lnTo>
                  <a:lnTo>
                    <a:pt x="303143" y="136083"/>
                  </a:lnTo>
                  <a:lnTo>
                    <a:pt x="303905" y="143995"/>
                  </a:lnTo>
                  <a:lnTo>
                    <a:pt x="303905" y="151920"/>
                  </a:lnTo>
                  <a:lnTo>
                    <a:pt x="303143" y="151920"/>
                  </a:lnTo>
                  <a:lnTo>
                    <a:pt x="303143" y="159832"/>
                  </a:lnTo>
                  <a:lnTo>
                    <a:pt x="295904" y="198720"/>
                  </a:lnTo>
                  <a:lnTo>
                    <a:pt x="293111" y="205921"/>
                  </a:lnTo>
                  <a:lnTo>
                    <a:pt x="290190" y="213834"/>
                  </a:lnTo>
                  <a:lnTo>
                    <a:pt x="269362" y="246956"/>
                  </a:lnTo>
                  <a:lnTo>
                    <a:pt x="264282" y="253433"/>
                  </a:lnTo>
                  <a:lnTo>
                    <a:pt x="259202" y="259199"/>
                  </a:lnTo>
                  <a:lnTo>
                    <a:pt x="253487" y="264228"/>
                  </a:lnTo>
                  <a:lnTo>
                    <a:pt x="247010" y="269994"/>
                  </a:lnTo>
                  <a:lnTo>
                    <a:pt x="241295" y="274312"/>
                  </a:lnTo>
                  <a:lnTo>
                    <a:pt x="234057" y="279354"/>
                  </a:lnTo>
                  <a:lnTo>
                    <a:pt x="227580" y="282961"/>
                  </a:lnTo>
                  <a:lnTo>
                    <a:pt x="220341" y="287279"/>
                  </a:lnTo>
                  <a:lnTo>
                    <a:pt x="213102" y="290149"/>
                  </a:lnTo>
                  <a:lnTo>
                    <a:pt x="205990" y="293756"/>
                  </a:lnTo>
                  <a:lnTo>
                    <a:pt x="198751" y="295915"/>
                  </a:lnTo>
                  <a:lnTo>
                    <a:pt x="159890" y="303840"/>
                  </a:lnTo>
                  <a:lnTo>
                    <a:pt x="152016" y="303840"/>
                  </a:lnTo>
                  <a:lnTo>
                    <a:pt x="152016" y="303116"/>
                  </a:lnTo>
                  <a:lnTo>
                    <a:pt x="144015" y="303116"/>
                  </a:lnTo>
                  <a:lnTo>
                    <a:pt x="136141" y="302393"/>
                  </a:lnTo>
                  <a:lnTo>
                    <a:pt x="128267" y="300957"/>
                  </a:lnTo>
                  <a:lnTo>
                    <a:pt x="120266" y="299522"/>
                  </a:lnTo>
                  <a:lnTo>
                    <a:pt x="113155" y="298074"/>
                  </a:lnTo>
                  <a:lnTo>
                    <a:pt x="105154" y="295915"/>
                  </a:lnTo>
                  <a:lnTo>
                    <a:pt x="97915" y="293032"/>
                  </a:lnTo>
                  <a:lnTo>
                    <a:pt x="90041" y="290149"/>
                  </a:lnTo>
                  <a:lnTo>
                    <a:pt x="56895" y="269270"/>
                  </a:lnTo>
                  <a:lnTo>
                    <a:pt x="50418" y="264228"/>
                  </a:lnTo>
                  <a:lnTo>
                    <a:pt x="44703" y="259199"/>
                  </a:lnTo>
                  <a:lnTo>
                    <a:pt x="39623" y="253433"/>
                  </a:lnTo>
                  <a:lnTo>
                    <a:pt x="33908" y="246956"/>
                  </a:lnTo>
                  <a:lnTo>
                    <a:pt x="29590" y="241190"/>
                  </a:lnTo>
                  <a:lnTo>
                    <a:pt x="24510" y="234002"/>
                  </a:lnTo>
                  <a:lnTo>
                    <a:pt x="20954" y="227525"/>
                  </a:lnTo>
                  <a:lnTo>
                    <a:pt x="16636" y="220311"/>
                  </a:lnTo>
                  <a:lnTo>
                    <a:pt x="13715" y="213122"/>
                  </a:lnTo>
                  <a:lnTo>
                    <a:pt x="10159" y="205921"/>
                  </a:lnTo>
                  <a:lnTo>
                    <a:pt x="8000" y="198720"/>
                  </a:lnTo>
                  <a:lnTo>
                    <a:pt x="0" y="159832"/>
                  </a:lnTo>
                  <a:lnTo>
                    <a:pt x="0" y="151920"/>
                  </a:lnTo>
                  <a:close/>
                </a:path>
              </a:pathLst>
            </a:custGeom>
            <a:ln w="18719">
              <a:solidFill>
                <a:srgbClr val="959595"/>
              </a:solidFill>
            </a:ln>
          </p:spPr>
          <p:txBody>
            <a:bodyPr wrap="square" lIns="0" tIns="0" rIns="0" bIns="0" rtlCol="0"/>
            <a:lstStyle/>
            <a:p>
              <a:endParaRPr/>
            </a:p>
          </p:txBody>
        </p:sp>
      </p:grpSp>
      <p:grpSp>
        <p:nvGrpSpPr>
          <p:cNvPr id="6" name="object 6"/>
          <p:cNvGrpSpPr/>
          <p:nvPr/>
        </p:nvGrpSpPr>
        <p:grpSpPr>
          <a:xfrm>
            <a:off x="-19078" y="8342270"/>
            <a:ext cx="1062355" cy="1963420"/>
            <a:chOff x="-19078" y="8342270"/>
            <a:chExt cx="1062355" cy="1963420"/>
          </a:xfrm>
        </p:grpSpPr>
        <p:sp>
          <p:nvSpPr>
            <p:cNvPr id="7" name="object 7"/>
            <p:cNvSpPr/>
            <p:nvPr/>
          </p:nvSpPr>
          <p:spPr>
            <a:xfrm>
              <a:off x="-14" y="9286510"/>
              <a:ext cx="998219" cy="1000125"/>
            </a:xfrm>
            <a:custGeom>
              <a:avLst/>
              <a:gdLst/>
              <a:ahLst/>
              <a:cxnLst/>
              <a:rect l="l" t="t" r="r" b="b"/>
              <a:pathLst>
                <a:path w="998219" h="1000125">
                  <a:moveTo>
                    <a:pt x="500360" y="0"/>
                  </a:moveTo>
                  <a:lnTo>
                    <a:pt x="497803" y="44261"/>
                  </a:lnTo>
                  <a:lnTo>
                    <a:pt x="490340" y="88163"/>
                  </a:lnTo>
                  <a:lnTo>
                    <a:pt x="478279" y="131405"/>
                  </a:lnTo>
                  <a:lnTo>
                    <a:pt x="461930" y="173688"/>
                  </a:lnTo>
                  <a:lnTo>
                    <a:pt x="441602" y="214712"/>
                  </a:lnTo>
                  <a:lnTo>
                    <a:pt x="417606" y="254178"/>
                  </a:lnTo>
                  <a:lnTo>
                    <a:pt x="390250" y="291784"/>
                  </a:lnTo>
                  <a:lnTo>
                    <a:pt x="359844" y="327232"/>
                  </a:lnTo>
                  <a:lnTo>
                    <a:pt x="326697" y="360221"/>
                  </a:lnTo>
                  <a:lnTo>
                    <a:pt x="291119" y="390453"/>
                  </a:lnTo>
                  <a:lnTo>
                    <a:pt x="253420" y="417626"/>
                  </a:lnTo>
                  <a:lnTo>
                    <a:pt x="213908" y="441441"/>
                  </a:lnTo>
                  <a:lnTo>
                    <a:pt x="172894" y="461599"/>
                  </a:lnTo>
                  <a:lnTo>
                    <a:pt x="130686" y="477799"/>
                  </a:lnTo>
                  <a:lnTo>
                    <a:pt x="87595" y="489742"/>
                  </a:lnTo>
                  <a:lnTo>
                    <a:pt x="43930" y="497127"/>
                  </a:lnTo>
                  <a:lnTo>
                    <a:pt x="0" y="499656"/>
                  </a:lnTo>
                  <a:lnTo>
                    <a:pt x="43930" y="502184"/>
                  </a:lnTo>
                  <a:lnTo>
                    <a:pt x="87595" y="509571"/>
                  </a:lnTo>
                  <a:lnTo>
                    <a:pt x="130686" y="521516"/>
                  </a:lnTo>
                  <a:lnTo>
                    <a:pt x="172894" y="537722"/>
                  </a:lnTo>
                  <a:lnTo>
                    <a:pt x="213908" y="557888"/>
                  </a:lnTo>
                  <a:lnTo>
                    <a:pt x="253420" y="581717"/>
                  </a:lnTo>
                  <a:lnTo>
                    <a:pt x="291119" y="608909"/>
                  </a:lnTo>
                  <a:lnTo>
                    <a:pt x="326697" y="639165"/>
                  </a:lnTo>
                  <a:lnTo>
                    <a:pt x="359844" y="672186"/>
                  </a:lnTo>
                  <a:lnTo>
                    <a:pt x="390250" y="707674"/>
                  </a:lnTo>
                  <a:lnTo>
                    <a:pt x="417606" y="745328"/>
                  </a:lnTo>
                  <a:lnTo>
                    <a:pt x="441602" y="784852"/>
                  </a:lnTo>
                  <a:lnTo>
                    <a:pt x="461930" y="825944"/>
                  </a:lnTo>
                  <a:lnTo>
                    <a:pt x="478279" y="868308"/>
                  </a:lnTo>
                  <a:lnTo>
                    <a:pt x="490340" y="911642"/>
                  </a:lnTo>
                  <a:lnTo>
                    <a:pt x="497803" y="955650"/>
                  </a:lnTo>
                  <a:lnTo>
                    <a:pt x="500360" y="1000031"/>
                  </a:lnTo>
                  <a:lnTo>
                    <a:pt x="502895" y="955650"/>
                  </a:lnTo>
                  <a:lnTo>
                    <a:pt x="510296" y="911642"/>
                  </a:lnTo>
                  <a:lnTo>
                    <a:pt x="522259" y="868308"/>
                  </a:lnTo>
                  <a:lnTo>
                    <a:pt x="538479" y="825944"/>
                  </a:lnTo>
                  <a:lnTo>
                    <a:pt x="558649" y="784852"/>
                  </a:lnTo>
                  <a:lnTo>
                    <a:pt x="582466" y="745328"/>
                  </a:lnTo>
                  <a:lnTo>
                    <a:pt x="609623" y="707674"/>
                  </a:lnTo>
                  <a:lnTo>
                    <a:pt x="639817" y="672186"/>
                  </a:lnTo>
                  <a:lnTo>
                    <a:pt x="672742" y="639165"/>
                  </a:lnTo>
                  <a:lnTo>
                    <a:pt x="708092" y="608909"/>
                  </a:lnTo>
                  <a:lnTo>
                    <a:pt x="745563" y="581717"/>
                  </a:lnTo>
                  <a:lnTo>
                    <a:pt x="784850" y="557888"/>
                  </a:lnTo>
                  <a:lnTo>
                    <a:pt x="825648" y="537722"/>
                  </a:lnTo>
                  <a:lnTo>
                    <a:pt x="867651" y="521516"/>
                  </a:lnTo>
                  <a:lnTo>
                    <a:pt x="910554" y="509571"/>
                  </a:lnTo>
                  <a:lnTo>
                    <a:pt x="954053" y="502184"/>
                  </a:lnTo>
                  <a:lnTo>
                    <a:pt x="997842" y="499656"/>
                  </a:lnTo>
                  <a:lnTo>
                    <a:pt x="954053" y="497127"/>
                  </a:lnTo>
                  <a:lnTo>
                    <a:pt x="910554" y="489742"/>
                  </a:lnTo>
                  <a:lnTo>
                    <a:pt x="867651" y="477799"/>
                  </a:lnTo>
                  <a:lnTo>
                    <a:pt x="825648" y="461599"/>
                  </a:lnTo>
                  <a:lnTo>
                    <a:pt x="784850" y="441441"/>
                  </a:lnTo>
                  <a:lnTo>
                    <a:pt x="745563" y="417626"/>
                  </a:lnTo>
                  <a:lnTo>
                    <a:pt x="708092" y="390453"/>
                  </a:lnTo>
                  <a:lnTo>
                    <a:pt x="672742" y="360221"/>
                  </a:lnTo>
                  <a:lnTo>
                    <a:pt x="639817" y="327232"/>
                  </a:lnTo>
                  <a:lnTo>
                    <a:pt x="609623" y="291784"/>
                  </a:lnTo>
                  <a:lnTo>
                    <a:pt x="582466" y="254178"/>
                  </a:lnTo>
                  <a:lnTo>
                    <a:pt x="558649" y="214712"/>
                  </a:lnTo>
                  <a:lnTo>
                    <a:pt x="538479" y="173688"/>
                  </a:lnTo>
                  <a:lnTo>
                    <a:pt x="522259" y="131405"/>
                  </a:lnTo>
                  <a:lnTo>
                    <a:pt x="510296" y="88163"/>
                  </a:lnTo>
                  <a:lnTo>
                    <a:pt x="502895" y="44261"/>
                  </a:lnTo>
                  <a:lnTo>
                    <a:pt x="500360" y="0"/>
                  </a:lnTo>
                  <a:close/>
                </a:path>
              </a:pathLst>
            </a:custGeom>
            <a:solidFill>
              <a:srgbClr val="36D636"/>
            </a:solidFill>
          </p:spPr>
          <p:txBody>
            <a:bodyPr wrap="square" lIns="0" tIns="0" rIns="0" bIns="0" rtlCol="0"/>
            <a:lstStyle/>
            <a:p>
              <a:endParaRPr/>
            </a:p>
          </p:txBody>
        </p:sp>
        <p:sp>
          <p:nvSpPr>
            <p:cNvPr id="8" name="object 8"/>
            <p:cNvSpPr/>
            <p:nvPr/>
          </p:nvSpPr>
          <p:spPr>
            <a:xfrm>
              <a:off x="-14" y="9286505"/>
              <a:ext cx="998219" cy="1000125"/>
            </a:xfrm>
            <a:custGeom>
              <a:avLst/>
              <a:gdLst/>
              <a:ahLst/>
              <a:cxnLst/>
              <a:rect l="l" t="t" r="r" b="b"/>
              <a:pathLst>
                <a:path w="998219" h="1000125">
                  <a:moveTo>
                    <a:pt x="500360" y="0"/>
                  </a:moveTo>
                  <a:lnTo>
                    <a:pt x="502895" y="44261"/>
                  </a:lnTo>
                  <a:lnTo>
                    <a:pt x="510297" y="88163"/>
                  </a:lnTo>
                  <a:lnTo>
                    <a:pt x="522259" y="131406"/>
                  </a:lnTo>
                  <a:lnTo>
                    <a:pt x="538479" y="173689"/>
                  </a:lnTo>
                  <a:lnTo>
                    <a:pt x="558649" y="214713"/>
                  </a:lnTo>
                  <a:lnTo>
                    <a:pt x="582466" y="254179"/>
                  </a:lnTo>
                  <a:lnTo>
                    <a:pt x="609623" y="291785"/>
                  </a:lnTo>
                  <a:lnTo>
                    <a:pt x="639817" y="327233"/>
                  </a:lnTo>
                  <a:lnTo>
                    <a:pt x="672742" y="360223"/>
                  </a:lnTo>
                  <a:lnTo>
                    <a:pt x="708092" y="390455"/>
                  </a:lnTo>
                  <a:lnTo>
                    <a:pt x="745563" y="417628"/>
                  </a:lnTo>
                  <a:lnTo>
                    <a:pt x="784850" y="441443"/>
                  </a:lnTo>
                  <a:lnTo>
                    <a:pt x="825648" y="461601"/>
                  </a:lnTo>
                  <a:lnTo>
                    <a:pt x="867651" y="477801"/>
                  </a:lnTo>
                  <a:lnTo>
                    <a:pt x="910554" y="489744"/>
                  </a:lnTo>
                  <a:lnTo>
                    <a:pt x="954053" y="497129"/>
                  </a:lnTo>
                  <a:lnTo>
                    <a:pt x="997842" y="499658"/>
                  </a:lnTo>
                  <a:lnTo>
                    <a:pt x="954053" y="502187"/>
                  </a:lnTo>
                  <a:lnTo>
                    <a:pt x="910554" y="509573"/>
                  </a:lnTo>
                  <a:lnTo>
                    <a:pt x="867651" y="521519"/>
                  </a:lnTo>
                  <a:lnTo>
                    <a:pt x="825648" y="537724"/>
                  </a:lnTo>
                  <a:lnTo>
                    <a:pt x="784850" y="557891"/>
                  </a:lnTo>
                  <a:lnTo>
                    <a:pt x="745563" y="581720"/>
                  </a:lnTo>
                  <a:lnTo>
                    <a:pt x="708092" y="608912"/>
                  </a:lnTo>
                  <a:lnTo>
                    <a:pt x="672742" y="639168"/>
                  </a:lnTo>
                  <a:lnTo>
                    <a:pt x="639817" y="672189"/>
                  </a:lnTo>
                  <a:lnTo>
                    <a:pt x="609623" y="707677"/>
                  </a:lnTo>
                  <a:lnTo>
                    <a:pt x="582466" y="745332"/>
                  </a:lnTo>
                  <a:lnTo>
                    <a:pt x="558649" y="784855"/>
                  </a:lnTo>
                  <a:lnTo>
                    <a:pt x="538479" y="825948"/>
                  </a:lnTo>
                  <a:lnTo>
                    <a:pt x="522259" y="868312"/>
                  </a:lnTo>
                  <a:lnTo>
                    <a:pt x="510297" y="911647"/>
                  </a:lnTo>
                  <a:lnTo>
                    <a:pt x="502895" y="955654"/>
                  </a:lnTo>
                  <a:lnTo>
                    <a:pt x="500360" y="1000036"/>
                  </a:lnTo>
                  <a:lnTo>
                    <a:pt x="497804" y="955654"/>
                  </a:lnTo>
                  <a:lnTo>
                    <a:pt x="490340" y="911647"/>
                  </a:lnTo>
                  <a:lnTo>
                    <a:pt x="478279" y="868312"/>
                  </a:lnTo>
                  <a:lnTo>
                    <a:pt x="461930" y="825948"/>
                  </a:lnTo>
                  <a:lnTo>
                    <a:pt x="441603" y="784855"/>
                  </a:lnTo>
                  <a:lnTo>
                    <a:pt x="417606" y="745332"/>
                  </a:lnTo>
                  <a:lnTo>
                    <a:pt x="390250" y="707677"/>
                  </a:lnTo>
                  <a:lnTo>
                    <a:pt x="359844" y="672189"/>
                  </a:lnTo>
                  <a:lnTo>
                    <a:pt x="326697" y="639168"/>
                  </a:lnTo>
                  <a:lnTo>
                    <a:pt x="291119" y="608912"/>
                  </a:lnTo>
                  <a:lnTo>
                    <a:pt x="253420" y="581720"/>
                  </a:lnTo>
                  <a:lnTo>
                    <a:pt x="213908" y="557891"/>
                  </a:lnTo>
                  <a:lnTo>
                    <a:pt x="172894" y="537724"/>
                  </a:lnTo>
                  <a:lnTo>
                    <a:pt x="130687" y="521519"/>
                  </a:lnTo>
                  <a:lnTo>
                    <a:pt x="87595" y="509573"/>
                  </a:lnTo>
                  <a:lnTo>
                    <a:pt x="43930" y="502187"/>
                  </a:lnTo>
                  <a:lnTo>
                    <a:pt x="0" y="499658"/>
                  </a:lnTo>
                  <a:lnTo>
                    <a:pt x="43930" y="497129"/>
                  </a:lnTo>
                  <a:lnTo>
                    <a:pt x="87595" y="489744"/>
                  </a:lnTo>
                  <a:lnTo>
                    <a:pt x="130687" y="477801"/>
                  </a:lnTo>
                  <a:lnTo>
                    <a:pt x="172894" y="461601"/>
                  </a:lnTo>
                  <a:lnTo>
                    <a:pt x="213908" y="441443"/>
                  </a:lnTo>
                  <a:lnTo>
                    <a:pt x="253420" y="417628"/>
                  </a:lnTo>
                  <a:lnTo>
                    <a:pt x="291119" y="390455"/>
                  </a:lnTo>
                  <a:lnTo>
                    <a:pt x="326697" y="360223"/>
                  </a:lnTo>
                  <a:lnTo>
                    <a:pt x="359844" y="327233"/>
                  </a:lnTo>
                  <a:lnTo>
                    <a:pt x="390250" y="291785"/>
                  </a:lnTo>
                  <a:lnTo>
                    <a:pt x="417606" y="254179"/>
                  </a:lnTo>
                  <a:lnTo>
                    <a:pt x="441603" y="214713"/>
                  </a:lnTo>
                  <a:lnTo>
                    <a:pt x="461930" y="173689"/>
                  </a:lnTo>
                  <a:lnTo>
                    <a:pt x="478279" y="131406"/>
                  </a:lnTo>
                  <a:lnTo>
                    <a:pt x="490340" y="88163"/>
                  </a:lnTo>
                  <a:lnTo>
                    <a:pt x="497804" y="44261"/>
                  </a:lnTo>
                  <a:lnTo>
                    <a:pt x="500360" y="0"/>
                  </a:lnTo>
                  <a:close/>
                </a:path>
              </a:pathLst>
            </a:custGeom>
            <a:ln w="18718">
              <a:solidFill>
                <a:srgbClr val="36D636"/>
              </a:solidFill>
            </a:ln>
          </p:spPr>
          <p:txBody>
            <a:bodyPr wrap="square" lIns="0" tIns="0" rIns="0" bIns="0" rtlCol="0"/>
            <a:lstStyle/>
            <a:p>
              <a:endParaRPr/>
            </a:p>
          </p:txBody>
        </p:sp>
        <p:sp>
          <p:nvSpPr>
            <p:cNvPr id="9" name="object 9"/>
            <p:cNvSpPr/>
            <p:nvPr/>
          </p:nvSpPr>
          <p:spPr>
            <a:xfrm>
              <a:off x="-14" y="8360638"/>
              <a:ext cx="998219" cy="1000125"/>
            </a:xfrm>
            <a:custGeom>
              <a:avLst/>
              <a:gdLst/>
              <a:ahLst/>
              <a:cxnLst/>
              <a:rect l="l" t="t" r="r" b="b"/>
              <a:pathLst>
                <a:path w="998219" h="1000125">
                  <a:moveTo>
                    <a:pt x="500360" y="0"/>
                  </a:moveTo>
                  <a:lnTo>
                    <a:pt x="497803" y="44261"/>
                  </a:lnTo>
                  <a:lnTo>
                    <a:pt x="490340" y="88163"/>
                  </a:lnTo>
                  <a:lnTo>
                    <a:pt x="478279" y="131406"/>
                  </a:lnTo>
                  <a:lnTo>
                    <a:pt x="461930" y="173689"/>
                  </a:lnTo>
                  <a:lnTo>
                    <a:pt x="441602" y="214713"/>
                  </a:lnTo>
                  <a:lnTo>
                    <a:pt x="417606" y="254179"/>
                  </a:lnTo>
                  <a:lnTo>
                    <a:pt x="390250" y="291785"/>
                  </a:lnTo>
                  <a:lnTo>
                    <a:pt x="359844" y="327233"/>
                  </a:lnTo>
                  <a:lnTo>
                    <a:pt x="326697" y="360222"/>
                  </a:lnTo>
                  <a:lnTo>
                    <a:pt x="291119" y="390453"/>
                  </a:lnTo>
                  <a:lnTo>
                    <a:pt x="253420" y="417627"/>
                  </a:lnTo>
                  <a:lnTo>
                    <a:pt x="213908" y="441442"/>
                  </a:lnTo>
                  <a:lnTo>
                    <a:pt x="172894" y="461599"/>
                  </a:lnTo>
                  <a:lnTo>
                    <a:pt x="130686" y="477799"/>
                  </a:lnTo>
                  <a:lnTo>
                    <a:pt x="87595" y="489742"/>
                  </a:lnTo>
                  <a:lnTo>
                    <a:pt x="43930" y="497127"/>
                  </a:lnTo>
                  <a:lnTo>
                    <a:pt x="0" y="499656"/>
                  </a:lnTo>
                  <a:lnTo>
                    <a:pt x="43930" y="502184"/>
                  </a:lnTo>
                  <a:lnTo>
                    <a:pt x="87595" y="509571"/>
                  </a:lnTo>
                  <a:lnTo>
                    <a:pt x="130686" y="521516"/>
                  </a:lnTo>
                  <a:lnTo>
                    <a:pt x="172894" y="537721"/>
                  </a:lnTo>
                  <a:lnTo>
                    <a:pt x="213908" y="557888"/>
                  </a:lnTo>
                  <a:lnTo>
                    <a:pt x="253420" y="581716"/>
                  </a:lnTo>
                  <a:lnTo>
                    <a:pt x="291119" y="608908"/>
                  </a:lnTo>
                  <a:lnTo>
                    <a:pt x="326697" y="639164"/>
                  </a:lnTo>
                  <a:lnTo>
                    <a:pt x="359844" y="672185"/>
                  </a:lnTo>
                  <a:lnTo>
                    <a:pt x="390250" y="707672"/>
                  </a:lnTo>
                  <a:lnTo>
                    <a:pt x="417606" y="745327"/>
                  </a:lnTo>
                  <a:lnTo>
                    <a:pt x="441602" y="784850"/>
                  </a:lnTo>
                  <a:lnTo>
                    <a:pt x="461930" y="825942"/>
                  </a:lnTo>
                  <a:lnTo>
                    <a:pt x="478279" y="868305"/>
                  </a:lnTo>
                  <a:lnTo>
                    <a:pt x="490340" y="911640"/>
                  </a:lnTo>
                  <a:lnTo>
                    <a:pt x="497803" y="955647"/>
                  </a:lnTo>
                  <a:lnTo>
                    <a:pt x="500360" y="1000028"/>
                  </a:lnTo>
                  <a:lnTo>
                    <a:pt x="502895" y="955647"/>
                  </a:lnTo>
                  <a:lnTo>
                    <a:pt x="510296" y="911640"/>
                  </a:lnTo>
                  <a:lnTo>
                    <a:pt x="522259" y="868305"/>
                  </a:lnTo>
                  <a:lnTo>
                    <a:pt x="538479" y="825942"/>
                  </a:lnTo>
                  <a:lnTo>
                    <a:pt x="558649" y="784850"/>
                  </a:lnTo>
                  <a:lnTo>
                    <a:pt x="582466" y="745327"/>
                  </a:lnTo>
                  <a:lnTo>
                    <a:pt x="609623" y="707672"/>
                  </a:lnTo>
                  <a:lnTo>
                    <a:pt x="639817" y="672185"/>
                  </a:lnTo>
                  <a:lnTo>
                    <a:pt x="672742" y="639164"/>
                  </a:lnTo>
                  <a:lnTo>
                    <a:pt x="708092" y="608908"/>
                  </a:lnTo>
                  <a:lnTo>
                    <a:pt x="745563" y="581716"/>
                  </a:lnTo>
                  <a:lnTo>
                    <a:pt x="784850" y="557888"/>
                  </a:lnTo>
                  <a:lnTo>
                    <a:pt x="825648" y="537721"/>
                  </a:lnTo>
                  <a:lnTo>
                    <a:pt x="867651" y="521516"/>
                  </a:lnTo>
                  <a:lnTo>
                    <a:pt x="910554" y="509571"/>
                  </a:lnTo>
                  <a:lnTo>
                    <a:pt x="954053" y="502184"/>
                  </a:lnTo>
                  <a:lnTo>
                    <a:pt x="997842" y="499656"/>
                  </a:lnTo>
                  <a:lnTo>
                    <a:pt x="954053" y="497127"/>
                  </a:lnTo>
                  <a:lnTo>
                    <a:pt x="910554" y="489742"/>
                  </a:lnTo>
                  <a:lnTo>
                    <a:pt x="867651" y="477799"/>
                  </a:lnTo>
                  <a:lnTo>
                    <a:pt x="825648" y="461599"/>
                  </a:lnTo>
                  <a:lnTo>
                    <a:pt x="784850" y="441442"/>
                  </a:lnTo>
                  <a:lnTo>
                    <a:pt x="745563" y="417627"/>
                  </a:lnTo>
                  <a:lnTo>
                    <a:pt x="708092" y="390453"/>
                  </a:lnTo>
                  <a:lnTo>
                    <a:pt x="672742" y="360222"/>
                  </a:lnTo>
                  <a:lnTo>
                    <a:pt x="639817" y="327233"/>
                  </a:lnTo>
                  <a:lnTo>
                    <a:pt x="609623" y="291785"/>
                  </a:lnTo>
                  <a:lnTo>
                    <a:pt x="582466" y="254179"/>
                  </a:lnTo>
                  <a:lnTo>
                    <a:pt x="558649" y="214713"/>
                  </a:lnTo>
                  <a:lnTo>
                    <a:pt x="538479" y="173689"/>
                  </a:lnTo>
                  <a:lnTo>
                    <a:pt x="522259" y="131406"/>
                  </a:lnTo>
                  <a:lnTo>
                    <a:pt x="510296" y="88163"/>
                  </a:lnTo>
                  <a:lnTo>
                    <a:pt x="502895" y="44261"/>
                  </a:lnTo>
                  <a:lnTo>
                    <a:pt x="500360" y="0"/>
                  </a:lnTo>
                  <a:close/>
                </a:path>
              </a:pathLst>
            </a:custGeom>
            <a:solidFill>
              <a:srgbClr val="36D636"/>
            </a:solidFill>
          </p:spPr>
          <p:txBody>
            <a:bodyPr wrap="square" lIns="0" tIns="0" rIns="0" bIns="0" rtlCol="0"/>
            <a:lstStyle/>
            <a:p>
              <a:endParaRPr/>
            </a:p>
          </p:txBody>
        </p:sp>
        <p:sp>
          <p:nvSpPr>
            <p:cNvPr id="10" name="object 10"/>
            <p:cNvSpPr/>
            <p:nvPr/>
          </p:nvSpPr>
          <p:spPr>
            <a:xfrm>
              <a:off x="-14" y="8360638"/>
              <a:ext cx="998219" cy="1000125"/>
            </a:xfrm>
            <a:custGeom>
              <a:avLst/>
              <a:gdLst/>
              <a:ahLst/>
              <a:cxnLst/>
              <a:rect l="l" t="t" r="r" b="b"/>
              <a:pathLst>
                <a:path w="998219" h="1000125">
                  <a:moveTo>
                    <a:pt x="500360" y="0"/>
                  </a:moveTo>
                  <a:lnTo>
                    <a:pt x="502895" y="44260"/>
                  </a:lnTo>
                  <a:lnTo>
                    <a:pt x="510297" y="88161"/>
                  </a:lnTo>
                  <a:lnTo>
                    <a:pt x="522259" y="131402"/>
                  </a:lnTo>
                  <a:lnTo>
                    <a:pt x="538479" y="173684"/>
                  </a:lnTo>
                  <a:lnTo>
                    <a:pt x="558649" y="214707"/>
                  </a:lnTo>
                  <a:lnTo>
                    <a:pt x="582466" y="254171"/>
                  </a:lnTo>
                  <a:lnTo>
                    <a:pt x="609623" y="291776"/>
                  </a:lnTo>
                  <a:lnTo>
                    <a:pt x="639817" y="327223"/>
                  </a:lnTo>
                  <a:lnTo>
                    <a:pt x="672742" y="360211"/>
                  </a:lnTo>
                  <a:lnTo>
                    <a:pt x="708092" y="390441"/>
                  </a:lnTo>
                  <a:lnTo>
                    <a:pt x="745563" y="417614"/>
                  </a:lnTo>
                  <a:lnTo>
                    <a:pt x="784850" y="441428"/>
                  </a:lnTo>
                  <a:lnTo>
                    <a:pt x="825648" y="461585"/>
                  </a:lnTo>
                  <a:lnTo>
                    <a:pt x="867651" y="477784"/>
                  </a:lnTo>
                  <a:lnTo>
                    <a:pt x="910554" y="489727"/>
                  </a:lnTo>
                  <a:lnTo>
                    <a:pt x="954053" y="497112"/>
                  </a:lnTo>
                  <a:lnTo>
                    <a:pt x="997842" y="499640"/>
                  </a:lnTo>
                  <a:lnTo>
                    <a:pt x="954053" y="502169"/>
                  </a:lnTo>
                  <a:lnTo>
                    <a:pt x="910554" y="509556"/>
                  </a:lnTo>
                  <a:lnTo>
                    <a:pt x="867651" y="521501"/>
                  </a:lnTo>
                  <a:lnTo>
                    <a:pt x="825648" y="537707"/>
                  </a:lnTo>
                  <a:lnTo>
                    <a:pt x="784850" y="557874"/>
                  </a:lnTo>
                  <a:lnTo>
                    <a:pt x="745563" y="581704"/>
                  </a:lnTo>
                  <a:lnTo>
                    <a:pt x="708092" y="608896"/>
                  </a:lnTo>
                  <a:lnTo>
                    <a:pt x="672742" y="639153"/>
                  </a:lnTo>
                  <a:lnTo>
                    <a:pt x="639817" y="672175"/>
                  </a:lnTo>
                  <a:lnTo>
                    <a:pt x="609623" y="707663"/>
                  </a:lnTo>
                  <a:lnTo>
                    <a:pt x="582466" y="745319"/>
                  </a:lnTo>
                  <a:lnTo>
                    <a:pt x="558649" y="784843"/>
                  </a:lnTo>
                  <a:lnTo>
                    <a:pt x="538479" y="825936"/>
                  </a:lnTo>
                  <a:lnTo>
                    <a:pt x="522259" y="868300"/>
                  </a:lnTo>
                  <a:lnTo>
                    <a:pt x="510297" y="911635"/>
                  </a:lnTo>
                  <a:lnTo>
                    <a:pt x="502895" y="955643"/>
                  </a:lnTo>
                  <a:lnTo>
                    <a:pt x="500360" y="1000024"/>
                  </a:lnTo>
                  <a:lnTo>
                    <a:pt x="497804" y="955643"/>
                  </a:lnTo>
                  <a:lnTo>
                    <a:pt x="490340" y="911635"/>
                  </a:lnTo>
                  <a:lnTo>
                    <a:pt x="478279" y="868300"/>
                  </a:lnTo>
                  <a:lnTo>
                    <a:pt x="461930" y="825936"/>
                  </a:lnTo>
                  <a:lnTo>
                    <a:pt x="441603" y="784843"/>
                  </a:lnTo>
                  <a:lnTo>
                    <a:pt x="417606" y="745319"/>
                  </a:lnTo>
                  <a:lnTo>
                    <a:pt x="390250" y="707663"/>
                  </a:lnTo>
                  <a:lnTo>
                    <a:pt x="359844" y="672175"/>
                  </a:lnTo>
                  <a:lnTo>
                    <a:pt x="326697" y="639153"/>
                  </a:lnTo>
                  <a:lnTo>
                    <a:pt x="291119" y="608896"/>
                  </a:lnTo>
                  <a:lnTo>
                    <a:pt x="253420" y="581704"/>
                  </a:lnTo>
                  <a:lnTo>
                    <a:pt x="213908" y="557874"/>
                  </a:lnTo>
                  <a:lnTo>
                    <a:pt x="172894" y="537707"/>
                  </a:lnTo>
                  <a:lnTo>
                    <a:pt x="130687" y="521501"/>
                  </a:lnTo>
                  <a:lnTo>
                    <a:pt x="87595" y="509556"/>
                  </a:lnTo>
                  <a:lnTo>
                    <a:pt x="43930" y="502169"/>
                  </a:lnTo>
                  <a:lnTo>
                    <a:pt x="0" y="499640"/>
                  </a:lnTo>
                  <a:lnTo>
                    <a:pt x="43930" y="497112"/>
                  </a:lnTo>
                  <a:lnTo>
                    <a:pt x="87595" y="489727"/>
                  </a:lnTo>
                  <a:lnTo>
                    <a:pt x="130687" y="477784"/>
                  </a:lnTo>
                  <a:lnTo>
                    <a:pt x="172894" y="461585"/>
                  </a:lnTo>
                  <a:lnTo>
                    <a:pt x="213908" y="441428"/>
                  </a:lnTo>
                  <a:lnTo>
                    <a:pt x="253420" y="417614"/>
                  </a:lnTo>
                  <a:lnTo>
                    <a:pt x="291119" y="390441"/>
                  </a:lnTo>
                  <a:lnTo>
                    <a:pt x="326697" y="360211"/>
                  </a:lnTo>
                  <a:lnTo>
                    <a:pt x="359844" y="327223"/>
                  </a:lnTo>
                  <a:lnTo>
                    <a:pt x="390250" y="291776"/>
                  </a:lnTo>
                  <a:lnTo>
                    <a:pt x="417606" y="254171"/>
                  </a:lnTo>
                  <a:lnTo>
                    <a:pt x="441603" y="214707"/>
                  </a:lnTo>
                  <a:lnTo>
                    <a:pt x="461930" y="173684"/>
                  </a:lnTo>
                  <a:lnTo>
                    <a:pt x="478279" y="131402"/>
                  </a:lnTo>
                  <a:lnTo>
                    <a:pt x="490340" y="88161"/>
                  </a:lnTo>
                  <a:lnTo>
                    <a:pt x="497804" y="44260"/>
                  </a:lnTo>
                  <a:lnTo>
                    <a:pt x="500360" y="0"/>
                  </a:lnTo>
                  <a:close/>
                </a:path>
              </a:pathLst>
            </a:custGeom>
            <a:ln w="18718">
              <a:solidFill>
                <a:srgbClr val="36D636"/>
              </a:solidFill>
            </a:ln>
          </p:spPr>
          <p:txBody>
            <a:bodyPr wrap="square" lIns="0" tIns="0" rIns="0" bIns="0" rtlCol="0"/>
            <a:lstStyle/>
            <a:p>
              <a:endParaRPr/>
            </a:p>
          </p:txBody>
        </p:sp>
        <p:sp>
          <p:nvSpPr>
            <p:cNvPr id="11" name="object 11"/>
            <p:cNvSpPr/>
            <p:nvPr/>
          </p:nvSpPr>
          <p:spPr>
            <a:xfrm>
              <a:off x="0" y="8361349"/>
              <a:ext cx="1024255" cy="1925320"/>
            </a:xfrm>
            <a:custGeom>
              <a:avLst/>
              <a:gdLst/>
              <a:ahLst/>
              <a:cxnLst/>
              <a:rect l="l" t="t" r="r" b="b"/>
              <a:pathLst>
                <a:path w="1024255" h="1925320">
                  <a:moveTo>
                    <a:pt x="0" y="0"/>
                  </a:moveTo>
                  <a:lnTo>
                    <a:pt x="1023744" y="0"/>
                  </a:lnTo>
                  <a:lnTo>
                    <a:pt x="1023744" y="1925192"/>
                  </a:lnTo>
                  <a:lnTo>
                    <a:pt x="0" y="1925192"/>
                  </a:lnTo>
                </a:path>
              </a:pathLst>
            </a:custGeom>
            <a:ln w="38157">
              <a:solidFill>
                <a:srgbClr val="959595"/>
              </a:solidFill>
            </a:ln>
          </p:spPr>
          <p:txBody>
            <a:bodyPr wrap="square" lIns="0" tIns="0" rIns="0" bIns="0" rtlCol="0"/>
            <a:lstStyle/>
            <a:p>
              <a:endParaRPr/>
            </a:p>
          </p:txBody>
        </p:sp>
      </p:grpSp>
      <p:grpSp>
        <p:nvGrpSpPr>
          <p:cNvPr id="12" name="object 12"/>
          <p:cNvGrpSpPr/>
          <p:nvPr/>
        </p:nvGrpSpPr>
        <p:grpSpPr>
          <a:xfrm>
            <a:off x="270002" y="7424637"/>
            <a:ext cx="459740" cy="459740"/>
            <a:chOff x="270002" y="7424637"/>
            <a:chExt cx="459740" cy="459740"/>
          </a:xfrm>
        </p:grpSpPr>
        <p:sp>
          <p:nvSpPr>
            <p:cNvPr id="13" name="object 13"/>
            <p:cNvSpPr/>
            <p:nvPr/>
          </p:nvSpPr>
          <p:spPr>
            <a:xfrm>
              <a:off x="279360" y="7433995"/>
              <a:ext cx="440690" cy="440690"/>
            </a:xfrm>
            <a:custGeom>
              <a:avLst/>
              <a:gdLst/>
              <a:ahLst/>
              <a:cxnLst/>
              <a:rect l="l" t="t" r="r" b="b"/>
              <a:pathLst>
                <a:path w="440690" h="440690">
                  <a:moveTo>
                    <a:pt x="220280" y="0"/>
                  </a:moveTo>
                  <a:lnTo>
                    <a:pt x="208761" y="0"/>
                  </a:lnTo>
                  <a:lnTo>
                    <a:pt x="185727" y="2882"/>
                  </a:lnTo>
                  <a:lnTo>
                    <a:pt x="131018" y="19443"/>
                  </a:lnTo>
                  <a:lnTo>
                    <a:pt x="91424" y="42481"/>
                  </a:lnTo>
                  <a:lnTo>
                    <a:pt x="56866" y="73431"/>
                  </a:lnTo>
                  <a:lnTo>
                    <a:pt x="30231" y="110147"/>
                  </a:lnTo>
                  <a:lnTo>
                    <a:pt x="7917" y="163410"/>
                  </a:lnTo>
                  <a:lnTo>
                    <a:pt x="5759" y="174929"/>
                  </a:lnTo>
                  <a:lnTo>
                    <a:pt x="3596" y="185737"/>
                  </a:lnTo>
                  <a:lnTo>
                    <a:pt x="718" y="208762"/>
                  </a:lnTo>
                  <a:lnTo>
                    <a:pt x="718" y="220281"/>
                  </a:lnTo>
                  <a:lnTo>
                    <a:pt x="0" y="220281"/>
                  </a:lnTo>
                  <a:lnTo>
                    <a:pt x="0" y="231800"/>
                  </a:lnTo>
                  <a:lnTo>
                    <a:pt x="2876" y="254838"/>
                  </a:lnTo>
                  <a:lnTo>
                    <a:pt x="14396" y="299478"/>
                  </a:lnTo>
                  <a:lnTo>
                    <a:pt x="35271" y="340499"/>
                  </a:lnTo>
                  <a:lnTo>
                    <a:pt x="72707" y="383705"/>
                  </a:lnTo>
                  <a:lnTo>
                    <a:pt x="120218" y="416814"/>
                  </a:lnTo>
                  <a:lnTo>
                    <a:pt x="163413" y="433374"/>
                  </a:lnTo>
                  <a:lnTo>
                    <a:pt x="208761" y="440575"/>
                  </a:lnTo>
                  <a:lnTo>
                    <a:pt x="231799" y="440575"/>
                  </a:lnTo>
                  <a:lnTo>
                    <a:pt x="277152" y="433374"/>
                  </a:lnTo>
                  <a:lnTo>
                    <a:pt x="320342" y="416814"/>
                  </a:lnTo>
                  <a:lnTo>
                    <a:pt x="359215" y="391617"/>
                  </a:lnTo>
                  <a:lnTo>
                    <a:pt x="391610" y="359219"/>
                  </a:lnTo>
                  <a:lnTo>
                    <a:pt x="416807" y="320344"/>
                  </a:lnTo>
                  <a:lnTo>
                    <a:pt x="433367" y="277164"/>
                  </a:lnTo>
                  <a:lnTo>
                    <a:pt x="440565" y="231800"/>
                  </a:lnTo>
                  <a:lnTo>
                    <a:pt x="440565" y="220281"/>
                  </a:lnTo>
                  <a:lnTo>
                    <a:pt x="440565" y="208762"/>
                  </a:lnTo>
                  <a:lnTo>
                    <a:pt x="432648" y="163410"/>
                  </a:lnTo>
                  <a:lnTo>
                    <a:pt x="416088" y="120230"/>
                  </a:lnTo>
                  <a:lnTo>
                    <a:pt x="390892" y="82067"/>
                  </a:lnTo>
                  <a:lnTo>
                    <a:pt x="349859" y="42481"/>
                  </a:lnTo>
                  <a:lnTo>
                    <a:pt x="309547" y="19443"/>
                  </a:lnTo>
                  <a:lnTo>
                    <a:pt x="265633" y="5765"/>
                  </a:lnTo>
                  <a:lnTo>
                    <a:pt x="254833" y="3606"/>
                  </a:lnTo>
                  <a:lnTo>
                    <a:pt x="231799" y="723"/>
                  </a:lnTo>
                  <a:lnTo>
                    <a:pt x="220280" y="723"/>
                  </a:lnTo>
                  <a:lnTo>
                    <a:pt x="220280" y="0"/>
                  </a:lnTo>
                  <a:close/>
                </a:path>
              </a:pathLst>
            </a:custGeom>
            <a:solidFill>
              <a:srgbClr val="959595"/>
            </a:solidFill>
          </p:spPr>
          <p:txBody>
            <a:bodyPr wrap="square" lIns="0" tIns="0" rIns="0" bIns="0" rtlCol="0"/>
            <a:lstStyle/>
            <a:p>
              <a:endParaRPr/>
            </a:p>
          </p:txBody>
        </p:sp>
        <p:sp>
          <p:nvSpPr>
            <p:cNvPr id="14" name="object 14"/>
            <p:cNvSpPr/>
            <p:nvPr/>
          </p:nvSpPr>
          <p:spPr>
            <a:xfrm>
              <a:off x="279360" y="7433995"/>
              <a:ext cx="440690" cy="440690"/>
            </a:xfrm>
            <a:custGeom>
              <a:avLst/>
              <a:gdLst/>
              <a:ahLst/>
              <a:cxnLst/>
              <a:rect l="l" t="t" r="r" b="b"/>
              <a:pathLst>
                <a:path w="440690" h="440690">
                  <a:moveTo>
                    <a:pt x="440565" y="220281"/>
                  </a:moveTo>
                  <a:lnTo>
                    <a:pt x="440565" y="231800"/>
                  </a:lnTo>
                  <a:lnTo>
                    <a:pt x="439126" y="243319"/>
                  </a:lnTo>
                  <a:lnTo>
                    <a:pt x="429765" y="288671"/>
                  </a:lnTo>
                  <a:lnTo>
                    <a:pt x="411048" y="330428"/>
                  </a:lnTo>
                  <a:lnTo>
                    <a:pt x="383693" y="367855"/>
                  </a:lnTo>
                  <a:lnTo>
                    <a:pt x="375775" y="375780"/>
                  </a:lnTo>
                  <a:lnTo>
                    <a:pt x="367858" y="383705"/>
                  </a:lnTo>
                  <a:lnTo>
                    <a:pt x="330423" y="411060"/>
                  </a:lnTo>
                  <a:lnTo>
                    <a:pt x="288672" y="429768"/>
                  </a:lnTo>
                  <a:lnTo>
                    <a:pt x="243319" y="439127"/>
                  </a:lnTo>
                  <a:lnTo>
                    <a:pt x="231799" y="440575"/>
                  </a:lnTo>
                  <a:lnTo>
                    <a:pt x="220280" y="440575"/>
                  </a:lnTo>
                  <a:lnTo>
                    <a:pt x="208761" y="440575"/>
                  </a:lnTo>
                  <a:lnTo>
                    <a:pt x="197246" y="439127"/>
                  </a:lnTo>
                  <a:lnTo>
                    <a:pt x="151893" y="429768"/>
                  </a:lnTo>
                  <a:lnTo>
                    <a:pt x="110136" y="411060"/>
                  </a:lnTo>
                  <a:lnTo>
                    <a:pt x="72707" y="383705"/>
                  </a:lnTo>
                  <a:lnTo>
                    <a:pt x="64789" y="375780"/>
                  </a:lnTo>
                  <a:lnTo>
                    <a:pt x="56866" y="367855"/>
                  </a:lnTo>
                  <a:lnTo>
                    <a:pt x="29512" y="330428"/>
                  </a:lnTo>
                  <a:lnTo>
                    <a:pt x="10795" y="288671"/>
                  </a:lnTo>
                  <a:lnTo>
                    <a:pt x="1438" y="243319"/>
                  </a:lnTo>
                  <a:lnTo>
                    <a:pt x="0" y="231800"/>
                  </a:lnTo>
                  <a:lnTo>
                    <a:pt x="0" y="220281"/>
                  </a:lnTo>
                  <a:lnTo>
                    <a:pt x="718" y="220281"/>
                  </a:lnTo>
                  <a:lnTo>
                    <a:pt x="718" y="208762"/>
                  </a:lnTo>
                  <a:lnTo>
                    <a:pt x="2157" y="197243"/>
                  </a:lnTo>
                  <a:lnTo>
                    <a:pt x="3596" y="185737"/>
                  </a:lnTo>
                  <a:lnTo>
                    <a:pt x="5759" y="174929"/>
                  </a:lnTo>
                  <a:lnTo>
                    <a:pt x="7917" y="163410"/>
                  </a:lnTo>
                  <a:lnTo>
                    <a:pt x="24471" y="120230"/>
                  </a:lnTo>
                  <a:lnTo>
                    <a:pt x="49668" y="82067"/>
                  </a:lnTo>
                  <a:lnTo>
                    <a:pt x="82063" y="49669"/>
                  </a:lnTo>
                  <a:lnTo>
                    <a:pt x="100780" y="36004"/>
                  </a:lnTo>
                  <a:lnTo>
                    <a:pt x="110136" y="29514"/>
                  </a:lnTo>
                  <a:lnTo>
                    <a:pt x="152613" y="10807"/>
                  </a:lnTo>
                  <a:lnTo>
                    <a:pt x="197246" y="1447"/>
                  </a:lnTo>
                  <a:lnTo>
                    <a:pt x="208761" y="0"/>
                  </a:lnTo>
                  <a:lnTo>
                    <a:pt x="220280" y="0"/>
                  </a:lnTo>
                  <a:lnTo>
                    <a:pt x="220280" y="723"/>
                  </a:lnTo>
                  <a:lnTo>
                    <a:pt x="231799" y="723"/>
                  </a:lnTo>
                  <a:lnTo>
                    <a:pt x="243319" y="2159"/>
                  </a:lnTo>
                  <a:lnTo>
                    <a:pt x="254833" y="3606"/>
                  </a:lnTo>
                  <a:lnTo>
                    <a:pt x="265633" y="5765"/>
                  </a:lnTo>
                  <a:lnTo>
                    <a:pt x="277152" y="7924"/>
                  </a:lnTo>
                  <a:lnTo>
                    <a:pt x="320342" y="24472"/>
                  </a:lnTo>
                  <a:lnTo>
                    <a:pt x="358496" y="49669"/>
                  </a:lnTo>
                  <a:lnTo>
                    <a:pt x="390892" y="82067"/>
                  </a:lnTo>
                  <a:lnTo>
                    <a:pt x="404568" y="100787"/>
                  </a:lnTo>
                  <a:lnTo>
                    <a:pt x="411048" y="110147"/>
                  </a:lnTo>
                  <a:lnTo>
                    <a:pt x="416088" y="120230"/>
                  </a:lnTo>
                  <a:lnTo>
                    <a:pt x="421128" y="131025"/>
                  </a:lnTo>
                  <a:lnTo>
                    <a:pt x="425444" y="141820"/>
                  </a:lnTo>
                  <a:lnTo>
                    <a:pt x="429765" y="152615"/>
                  </a:lnTo>
                  <a:lnTo>
                    <a:pt x="439126" y="197243"/>
                  </a:lnTo>
                  <a:lnTo>
                    <a:pt x="440565" y="208762"/>
                  </a:lnTo>
                  <a:lnTo>
                    <a:pt x="440565" y="220281"/>
                  </a:lnTo>
                  <a:close/>
                </a:path>
              </a:pathLst>
            </a:custGeom>
            <a:ln w="18716">
              <a:solidFill>
                <a:srgbClr val="959595"/>
              </a:solidFill>
            </a:ln>
          </p:spPr>
          <p:txBody>
            <a:bodyPr wrap="square" lIns="0" tIns="0" rIns="0" bIns="0" rtlCol="0"/>
            <a:lstStyle/>
            <a:p>
              <a:endParaRPr/>
            </a:p>
          </p:txBody>
        </p:sp>
      </p:grpSp>
      <p:grpSp>
        <p:nvGrpSpPr>
          <p:cNvPr id="15" name="object 15"/>
          <p:cNvGrpSpPr/>
          <p:nvPr/>
        </p:nvGrpSpPr>
        <p:grpSpPr>
          <a:xfrm>
            <a:off x="17400944" y="8980552"/>
            <a:ext cx="459740" cy="459740"/>
            <a:chOff x="17400944" y="8980552"/>
            <a:chExt cx="459740" cy="459740"/>
          </a:xfrm>
        </p:grpSpPr>
        <p:sp>
          <p:nvSpPr>
            <p:cNvPr id="16" name="object 16"/>
            <p:cNvSpPr/>
            <p:nvPr/>
          </p:nvSpPr>
          <p:spPr>
            <a:xfrm>
              <a:off x="17410302" y="8989911"/>
              <a:ext cx="440690" cy="440690"/>
            </a:xfrm>
            <a:custGeom>
              <a:avLst/>
              <a:gdLst/>
              <a:ahLst/>
              <a:cxnLst/>
              <a:rect l="l" t="t" r="r" b="b"/>
              <a:pathLst>
                <a:path w="440690" h="440690">
                  <a:moveTo>
                    <a:pt x="220345" y="0"/>
                  </a:moveTo>
                  <a:lnTo>
                    <a:pt x="208788" y="0"/>
                  </a:lnTo>
                  <a:lnTo>
                    <a:pt x="185801" y="2882"/>
                  </a:lnTo>
                  <a:lnTo>
                    <a:pt x="131064" y="19443"/>
                  </a:lnTo>
                  <a:lnTo>
                    <a:pt x="100838" y="36004"/>
                  </a:lnTo>
                  <a:lnTo>
                    <a:pt x="91440" y="42481"/>
                  </a:lnTo>
                  <a:lnTo>
                    <a:pt x="56896" y="73432"/>
                  </a:lnTo>
                  <a:lnTo>
                    <a:pt x="30226" y="110148"/>
                  </a:lnTo>
                  <a:lnTo>
                    <a:pt x="11557" y="152618"/>
                  </a:lnTo>
                  <a:lnTo>
                    <a:pt x="7874" y="163418"/>
                  </a:lnTo>
                  <a:lnTo>
                    <a:pt x="5715" y="174937"/>
                  </a:lnTo>
                  <a:lnTo>
                    <a:pt x="3556" y="185737"/>
                  </a:lnTo>
                  <a:lnTo>
                    <a:pt x="762" y="208771"/>
                  </a:lnTo>
                  <a:lnTo>
                    <a:pt x="762" y="220290"/>
                  </a:lnTo>
                  <a:lnTo>
                    <a:pt x="0" y="220290"/>
                  </a:lnTo>
                  <a:lnTo>
                    <a:pt x="0" y="231810"/>
                  </a:lnTo>
                  <a:lnTo>
                    <a:pt x="7239" y="277158"/>
                  </a:lnTo>
                  <a:lnTo>
                    <a:pt x="23749" y="320352"/>
                  </a:lnTo>
                  <a:lnTo>
                    <a:pt x="29591" y="330433"/>
                  </a:lnTo>
                  <a:lnTo>
                    <a:pt x="35306" y="340508"/>
                  </a:lnTo>
                  <a:lnTo>
                    <a:pt x="64770" y="375786"/>
                  </a:lnTo>
                  <a:lnTo>
                    <a:pt x="100076" y="405298"/>
                  </a:lnTo>
                  <a:lnTo>
                    <a:pt x="141097" y="426175"/>
                  </a:lnTo>
                  <a:lnTo>
                    <a:pt x="185801" y="437694"/>
                  </a:lnTo>
                  <a:lnTo>
                    <a:pt x="208788" y="440571"/>
                  </a:lnTo>
                  <a:lnTo>
                    <a:pt x="231775" y="440571"/>
                  </a:lnTo>
                  <a:lnTo>
                    <a:pt x="277114" y="433373"/>
                  </a:lnTo>
                  <a:lnTo>
                    <a:pt x="320421" y="416817"/>
                  </a:lnTo>
                  <a:lnTo>
                    <a:pt x="359283" y="391622"/>
                  </a:lnTo>
                  <a:lnTo>
                    <a:pt x="391668" y="359227"/>
                  </a:lnTo>
                  <a:lnTo>
                    <a:pt x="416814" y="320352"/>
                  </a:lnTo>
                  <a:lnTo>
                    <a:pt x="433324" y="277158"/>
                  </a:lnTo>
                  <a:lnTo>
                    <a:pt x="440563" y="231810"/>
                  </a:lnTo>
                  <a:lnTo>
                    <a:pt x="440563" y="220290"/>
                  </a:lnTo>
                  <a:lnTo>
                    <a:pt x="440563" y="208771"/>
                  </a:lnTo>
                  <a:lnTo>
                    <a:pt x="432689" y="163418"/>
                  </a:lnTo>
                  <a:lnTo>
                    <a:pt x="416052" y="120228"/>
                  </a:lnTo>
                  <a:lnTo>
                    <a:pt x="390906" y="82073"/>
                  </a:lnTo>
                  <a:lnTo>
                    <a:pt x="349885" y="42481"/>
                  </a:lnTo>
                  <a:lnTo>
                    <a:pt x="309626" y="19443"/>
                  </a:lnTo>
                  <a:lnTo>
                    <a:pt x="265684" y="5765"/>
                  </a:lnTo>
                  <a:lnTo>
                    <a:pt x="254889" y="3606"/>
                  </a:lnTo>
                  <a:lnTo>
                    <a:pt x="231775" y="723"/>
                  </a:lnTo>
                  <a:lnTo>
                    <a:pt x="220345" y="723"/>
                  </a:lnTo>
                  <a:lnTo>
                    <a:pt x="220345" y="0"/>
                  </a:lnTo>
                  <a:close/>
                </a:path>
              </a:pathLst>
            </a:custGeom>
            <a:solidFill>
              <a:srgbClr val="36D636"/>
            </a:solidFill>
          </p:spPr>
          <p:txBody>
            <a:bodyPr wrap="square" lIns="0" tIns="0" rIns="0" bIns="0" rtlCol="0"/>
            <a:lstStyle/>
            <a:p>
              <a:endParaRPr/>
            </a:p>
          </p:txBody>
        </p:sp>
        <p:sp>
          <p:nvSpPr>
            <p:cNvPr id="17" name="object 17"/>
            <p:cNvSpPr/>
            <p:nvPr/>
          </p:nvSpPr>
          <p:spPr>
            <a:xfrm>
              <a:off x="17410302" y="8989911"/>
              <a:ext cx="440690" cy="440690"/>
            </a:xfrm>
            <a:custGeom>
              <a:avLst/>
              <a:gdLst/>
              <a:ahLst/>
              <a:cxnLst/>
              <a:rect l="l" t="t" r="r" b="b"/>
              <a:pathLst>
                <a:path w="440690" h="440690">
                  <a:moveTo>
                    <a:pt x="440563" y="220290"/>
                  </a:moveTo>
                  <a:lnTo>
                    <a:pt x="440563" y="231810"/>
                  </a:lnTo>
                  <a:lnTo>
                    <a:pt x="439166" y="243324"/>
                  </a:lnTo>
                  <a:lnTo>
                    <a:pt x="437769" y="254843"/>
                  </a:lnTo>
                  <a:lnTo>
                    <a:pt x="426212" y="299477"/>
                  </a:lnTo>
                  <a:lnTo>
                    <a:pt x="405257" y="340508"/>
                  </a:lnTo>
                  <a:lnTo>
                    <a:pt x="375793" y="375786"/>
                  </a:lnTo>
                  <a:lnTo>
                    <a:pt x="340487" y="405298"/>
                  </a:lnTo>
                  <a:lnTo>
                    <a:pt x="299466" y="426175"/>
                  </a:lnTo>
                  <a:lnTo>
                    <a:pt x="254889" y="437694"/>
                  </a:lnTo>
                  <a:lnTo>
                    <a:pt x="231775" y="440571"/>
                  </a:lnTo>
                  <a:lnTo>
                    <a:pt x="220345" y="440571"/>
                  </a:lnTo>
                  <a:lnTo>
                    <a:pt x="208788" y="440571"/>
                  </a:lnTo>
                  <a:lnTo>
                    <a:pt x="163449" y="433373"/>
                  </a:lnTo>
                  <a:lnTo>
                    <a:pt x="120269" y="416817"/>
                  </a:lnTo>
                  <a:lnTo>
                    <a:pt x="81407" y="391622"/>
                  </a:lnTo>
                  <a:lnTo>
                    <a:pt x="49022" y="359227"/>
                  </a:lnTo>
                  <a:lnTo>
                    <a:pt x="29591" y="330433"/>
                  </a:lnTo>
                  <a:lnTo>
                    <a:pt x="23749" y="320352"/>
                  </a:lnTo>
                  <a:lnTo>
                    <a:pt x="7239" y="277158"/>
                  </a:lnTo>
                  <a:lnTo>
                    <a:pt x="0" y="231810"/>
                  </a:lnTo>
                  <a:lnTo>
                    <a:pt x="0" y="220290"/>
                  </a:lnTo>
                  <a:lnTo>
                    <a:pt x="762" y="220290"/>
                  </a:lnTo>
                  <a:lnTo>
                    <a:pt x="762" y="208771"/>
                  </a:lnTo>
                  <a:lnTo>
                    <a:pt x="2159" y="197252"/>
                  </a:lnTo>
                  <a:lnTo>
                    <a:pt x="3556" y="185737"/>
                  </a:lnTo>
                  <a:lnTo>
                    <a:pt x="5715" y="174937"/>
                  </a:lnTo>
                  <a:lnTo>
                    <a:pt x="7874" y="163418"/>
                  </a:lnTo>
                  <a:lnTo>
                    <a:pt x="11557" y="152618"/>
                  </a:lnTo>
                  <a:lnTo>
                    <a:pt x="15113" y="141823"/>
                  </a:lnTo>
                  <a:lnTo>
                    <a:pt x="19431" y="131023"/>
                  </a:lnTo>
                  <a:lnTo>
                    <a:pt x="42545" y="90711"/>
                  </a:lnTo>
                  <a:lnTo>
                    <a:pt x="73406" y="56876"/>
                  </a:lnTo>
                  <a:lnTo>
                    <a:pt x="100838" y="36004"/>
                  </a:lnTo>
                  <a:lnTo>
                    <a:pt x="110109" y="29527"/>
                  </a:lnTo>
                  <a:lnTo>
                    <a:pt x="120269" y="24485"/>
                  </a:lnTo>
                  <a:lnTo>
                    <a:pt x="131064" y="19443"/>
                  </a:lnTo>
                  <a:lnTo>
                    <a:pt x="141859" y="15125"/>
                  </a:lnTo>
                  <a:lnTo>
                    <a:pt x="152654" y="10807"/>
                  </a:lnTo>
                  <a:lnTo>
                    <a:pt x="197231" y="1447"/>
                  </a:lnTo>
                  <a:lnTo>
                    <a:pt x="208788" y="0"/>
                  </a:lnTo>
                  <a:lnTo>
                    <a:pt x="220345" y="0"/>
                  </a:lnTo>
                  <a:lnTo>
                    <a:pt x="220345" y="723"/>
                  </a:lnTo>
                  <a:lnTo>
                    <a:pt x="231775" y="723"/>
                  </a:lnTo>
                  <a:lnTo>
                    <a:pt x="243332" y="2171"/>
                  </a:lnTo>
                  <a:lnTo>
                    <a:pt x="254889" y="3606"/>
                  </a:lnTo>
                  <a:lnTo>
                    <a:pt x="265684" y="5765"/>
                  </a:lnTo>
                  <a:lnTo>
                    <a:pt x="309626" y="19443"/>
                  </a:lnTo>
                  <a:lnTo>
                    <a:pt x="349885" y="42481"/>
                  </a:lnTo>
                  <a:lnTo>
                    <a:pt x="383667" y="73432"/>
                  </a:lnTo>
                  <a:lnTo>
                    <a:pt x="404622" y="100792"/>
                  </a:lnTo>
                  <a:lnTo>
                    <a:pt x="411099" y="110148"/>
                  </a:lnTo>
                  <a:lnTo>
                    <a:pt x="416052" y="120228"/>
                  </a:lnTo>
                  <a:lnTo>
                    <a:pt x="421132" y="131023"/>
                  </a:lnTo>
                  <a:lnTo>
                    <a:pt x="425450" y="141823"/>
                  </a:lnTo>
                  <a:lnTo>
                    <a:pt x="429768" y="152618"/>
                  </a:lnTo>
                  <a:lnTo>
                    <a:pt x="439166" y="197252"/>
                  </a:lnTo>
                  <a:lnTo>
                    <a:pt x="440563" y="208771"/>
                  </a:lnTo>
                  <a:lnTo>
                    <a:pt x="440563" y="220290"/>
                  </a:lnTo>
                  <a:close/>
                </a:path>
              </a:pathLst>
            </a:custGeom>
            <a:ln w="18716">
              <a:solidFill>
                <a:srgbClr val="36D636"/>
              </a:solidFill>
            </a:ln>
          </p:spPr>
          <p:txBody>
            <a:bodyPr wrap="square" lIns="0" tIns="0" rIns="0" bIns="0" rtlCol="0"/>
            <a:lstStyle/>
            <a:p>
              <a:endParaRPr/>
            </a:p>
          </p:txBody>
        </p:sp>
      </p:grpSp>
      <p:grpSp>
        <p:nvGrpSpPr>
          <p:cNvPr id="18" name="object 18"/>
          <p:cNvGrpSpPr/>
          <p:nvPr/>
        </p:nvGrpSpPr>
        <p:grpSpPr>
          <a:xfrm>
            <a:off x="1144079" y="781200"/>
            <a:ext cx="591820" cy="590550"/>
            <a:chOff x="1144079" y="781200"/>
            <a:chExt cx="591820" cy="590550"/>
          </a:xfrm>
        </p:grpSpPr>
        <p:sp>
          <p:nvSpPr>
            <p:cNvPr id="19" name="object 19"/>
            <p:cNvSpPr/>
            <p:nvPr/>
          </p:nvSpPr>
          <p:spPr>
            <a:xfrm>
              <a:off x="1153438" y="790562"/>
              <a:ext cx="573405" cy="572135"/>
            </a:xfrm>
            <a:custGeom>
              <a:avLst/>
              <a:gdLst/>
              <a:ahLst/>
              <a:cxnLst/>
              <a:rect l="l" t="t" r="r" b="b"/>
              <a:pathLst>
                <a:path w="573405" h="572135">
                  <a:moveTo>
                    <a:pt x="286513" y="0"/>
                  </a:moveTo>
                  <a:lnTo>
                    <a:pt x="282378" y="42417"/>
                  </a:lnTo>
                  <a:lnTo>
                    <a:pt x="270538" y="84019"/>
                  </a:lnTo>
                  <a:lnTo>
                    <a:pt x="251838" y="123946"/>
                  </a:lnTo>
                  <a:lnTo>
                    <a:pt x="227127" y="161338"/>
                  </a:lnTo>
                  <a:lnTo>
                    <a:pt x="197249" y="195337"/>
                  </a:lnTo>
                  <a:lnTo>
                    <a:pt x="163052" y="225081"/>
                  </a:lnTo>
                  <a:lnTo>
                    <a:pt x="125382" y="249712"/>
                  </a:lnTo>
                  <a:lnTo>
                    <a:pt x="85086" y="268369"/>
                  </a:lnTo>
                  <a:lnTo>
                    <a:pt x="43009" y="280194"/>
                  </a:lnTo>
                  <a:lnTo>
                    <a:pt x="0" y="284327"/>
                  </a:lnTo>
                  <a:lnTo>
                    <a:pt x="43009" y="288521"/>
                  </a:lnTo>
                  <a:lnTo>
                    <a:pt x="85086" y="300514"/>
                  </a:lnTo>
                  <a:lnTo>
                    <a:pt x="125382" y="319426"/>
                  </a:lnTo>
                  <a:lnTo>
                    <a:pt x="163052" y="344375"/>
                  </a:lnTo>
                  <a:lnTo>
                    <a:pt x="197249" y="374481"/>
                  </a:lnTo>
                  <a:lnTo>
                    <a:pt x="227127" y="408863"/>
                  </a:lnTo>
                  <a:lnTo>
                    <a:pt x="251838" y="446639"/>
                  </a:lnTo>
                  <a:lnTo>
                    <a:pt x="270538" y="486929"/>
                  </a:lnTo>
                  <a:lnTo>
                    <a:pt x="282378" y="528851"/>
                  </a:lnTo>
                  <a:lnTo>
                    <a:pt x="286513" y="571525"/>
                  </a:lnTo>
                  <a:lnTo>
                    <a:pt x="290628" y="528851"/>
                  </a:lnTo>
                  <a:lnTo>
                    <a:pt x="302418" y="486929"/>
                  </a:lnTo>
                  <a:lnTo>
                    <a:pt x="321050" y="446639"/>
                  </a:lnTo>
                  <a:lnTo>
                    <a:pt x="345690" y="408863"/>
                  </a:lnTo>
                  <a:lnTo>
                    <a:pt x="375505" y="374481"/>
                  </a:lnTo>
                  <a:lnTo>
                    <a:pt x="409661" y="344375"/>
                  </a:lnTo>
                  <a:lnTo>
                    <a:pt x="447324" y="319426"/>
                  </a:lnTo>
                  <a:lnTo>
                    <a:pt x="487661" y="300514"/>
                  </a:lnTo>
                  <a:lnTo>
                    <a:pt x="529839" y="288521"/>
                  </a:lnTo>
                  <a:lnTo>
                    <a:pt x="573025" y="284327"/>
                  </a:lnTo>
                  <a:lnTo>
                    <a:pt x="529839" y="280194"/>
                  </a:lnTo>
                  <a:lnTo>
                    <a:pt x="487661" y="268369"/>
                  </a:lnTo>
                  <a:lnTo>
                    <a:pt x="447324" y="249712"/>
                  </a:lnTo>
                  <a:lnTo>
                    <a:pt x="409661" y="225081"/>
                  </a:lnTo>
                  <a:lnTo>
                    <a:pt x="375505" y="195337"/>
                  </a:lnTo>
                  <a:lnTo>
                    <a:pt x="345690" y="161338"/>
                  </a:lnTo>
                  <a:lnTo>
                    <a:pt x="321050" y="123946"/>
                  </a:lnTo>
                  <a:lnTo>
                    <a:pt x="302418" y="84019"/>
                  </a:lnTo>
                  <a:lnTo>
                    <a:pt x="290628" y="42417"/>
                  </a:lnTo>
                  <a:lnTo>
                    <a:pt x="286513" y="0"/>
                  </a:lnTo>
                  <a:close/>
                </a:path>
              </a:pathLst>
            </a:custGeom>
            <a:solidFill>
              <a:srgbClr val="959595"/>
            </a:solidFill>
          </p:spPr>
          <p:txBody>
            <a:bodyPr wrap="square" lIns="0" tIns="0" rIns="0" bIns="0" rtlCol="0"/>
            <a:lstStyle/>
            <a:p>
              <a:endParaRPr/>
            </a:p>
          </p:txBody>
        </p:sp>
        <p:sp>
          <p:nvSpPr>
            <p:cNvPr id="20" name="object 20"/>
            <p:cNvSpPr/>
            <p:nvPr/>
          </p:nvSpPr>
          <p:spPr>
            <a:xfrm>
              <a:off x="1153437" y="790558"/>
              <a:ext cx="573405" cy="572135"/>
            </a:xfrm>
            <a:custGeom>
              <a:avLst/>
              <a:gdLst/>
              <a:ahLst/>
              <a:cxnLst/>
              <a:rect l="l" t="t" r="r" b="b"/>
              <a:pathLst>
                <a:path w="573405" h="572135">
                  <a:moveTo>
                    <a:pt x="0" y="284328"/>
                  </a:moveTo>
                  <a:lnTo>
                    <a:pt x="43007" y="280196"/>
                  </a:lnTo>
                  <a:lnTo>
                    <a:pt x="85081" y="268371"/>
                  </a:lnTo>
                  <a:lnTo>
                    <a:pt x="125376" y="249714"/>
                  </a:lnTo>
                  <a:lnTo>
                    <a:pt x="163046" y="225084"/>
                  </a:lnTo>
                  <a:lnTo>
                    <a:pt x="197243" y="195340"/>
                  </a:lnTo>
                  <a:lnTo>
                    <a:pt x="227120" y="161342"/>
                  </a:lnTo>
                  <a:lnTo>
                    <a:pt x="251832" y="123949"/>
                  </a:lnTo>
                  <a:lnTo>
                    <a:pt x="270532" y="84022"/>
                  </a:lnTo>
                  <a:lnTo>
                    <a:pt x="282373" y="42419"/>
                  </a:lnTo>
                  <a:lnTo>
                    <a:pt x="286508" y="0"/>
                  </a:lnTo>
                  <a:lnTo>
                    <a:pt x="290623" y="42419"/>
                  </a:lnTo>
                  <a:lnTo>
                    <a:pt x="302414" y="84022"/>
                  </a:lnTo>
                  <a:lnTo>
                    <a:pt x="321046" y="123949"/>
                  </a:lnTo>
                  <a:lnTo>
                    <a:pt x="345687" y="161342"/>
                  </a:lnTo>
                  <a:lnTo>
                    <a:pt x="375502" y="195340"/>
                  </a:lnTo>
                  <a:lnTo>
                    <a:pt x="409658" y="225084"/>
                  </a:lnTo>
                  <a:lnTo>
                    <a:pt x="447321" y="249714"/>
                  </a:lnTo>
                  <a:lnTo>
                    <a:pt x="487658" y="268371"/>
                  </a:lnTo>
                  <a:lnTo>
                    <a:pt x="529835" y="280196"/>
                  </a:lnTo>
                  <a:lnTo>
                    <a:pt x="573018" y="284328"/>
                  </a:lnTo>
                  <a:lnTo>
                    <a:pt x="529835" y="288522"/>
                  </a:lnTo>
                  <a:lnTo>
                    <a:pt x="487658" y="300516"/>
                  </a:lnTo>
                  <a:lnTo>
                    <a:pt x="447321" y="319428"/>
                  </a:lnTo>
                  <a:lnTo>
                    <a:pt x="409658" y="344379"/>
                  </a:lnTo>
                  <a:lnTo>
                    <a:pt x="375502" y="374487"/>
                  </a:lnTo>
                  <a:lnTo>
                    <a:pt x="345687" y="408870"/>
                  </a:lnTo>
                  <a:lnTo>
                    <a:pt x="321046" y="446648"/>
                  </a:lnTo>
                  <a:lnTo>
                    <a:pt x="302414" y="486940"/>
                  </a:lnTo>
                  <a:lnTo>
                    <a:pt x="290623" y="528864"/>
                  </a:lnTo>
                  <a:lnTo>
                    <a:pt x="286508" y="571540"/>
                  </a:lnTo>
                  <a:lnTo>
                    <a:pt x="282373" y="528864"/>
                  </a:lnTo>
                  <a:lnTo>
                    <a:pt x="270532" y="486940"/>
                  </a:lnTo>
                  <a:lnTo>
                    <a:pt x="251832" y="446648"/>
                  </a:lnTo>
                  <a:lnTo>
                    <a:pt x="227120" y="408870"/>
                  </a:lnTo>
                  <a:lnTo>
                    <a:pt x="197243" y="374487"/>
                  </a:lnTo>
                  <a:lnTo>
                    <a:pt x="163046" y="344379"/>
                  </a:lnTo>
                  <a:lnTo>
                    <a:pt x="125376" y="319428"/>
                  </a:lnTo>
                  <a:lnTo>
                    <a:pt x="85081" y="300516"/>
                  </a:lnTo>
                  <a:lnTo>
                    <a:pt x="43007" y="288522"/>
                  </a:lnTo>
                  <a:lnTo>
                    <a:pt x="0" y="284328"/>
                  </a:lnTo>
                  <a:close/>
                </a:path>
              </a:pathLst>
            </a:custGeom>
            <a:ln w="18716">
              <a:solidFill>
                <a:srgbClr val="959595"/>
              </a:solidFill>
            </a:ln>
          </p:spPr>
          <p:txBody>
            <a:bodyPr wrap="square" lIns="0" tIns="0" rIns="0" bIns="0" rtlCol="0"/>
            <a:lstStyle/>
            <a:p>
              <a:endParaRPr/>
            </a:p>
          </p:txBody>
        </p:sp>
      </p:grpSp>
      <p:sp>
        <p:nvSpPr>
          <p:cNvPr id="21" name="object 21"/>
          <p:cNvSpPr txBox="1">
            <a:spLocks noGrp="1"/>
          </p:cNvSpPr>
          <p:nvPr>
            <p:ph type="title"/>
          </p:nvPr>
        </p:nvSpPr>
        <p:spPr>
          <a:xfrm>
            <a:off x="2444750" y="491758"/>
            <a:ext cx="6874509" cy="597599"/>
          </a:xfrm>
          <a:prstGeom prst="rect">
            <a:avLst/>
          </a:prstGeom>
        </p:spPr>
        <p:txBody>
          <a:bodyPr vert="horz" wrap="square" lIns="0" tIns="12700" rIns="0" bIns="0" rtlCol="0">
            <a:spAutoFit/>
          </a:bodyPr>
          <a:lstStyle/>
          <a:p>
            <a:pPr marL="12700">
              <a:lnSpc>
                <a:spcPct val="100000"/>
              </a:lnSpc>
              <a:spcBef>
                <a:spcPts val="100"/>
              </a:spcBef>
            </a:pPr>
            <a:r>
              <a:rPr lang="en-US" sz="3800" dirty="0"/>
              <a:t>conclusion</a:t>
            </a:r>
            <a:endParaRPr sz="3800" dirty="0"/>
          </a:p>
        </p:txBody>
      </p:sp>
      <p:sp>
        <p:nvSpPr>
          <p:cNvPr id="22" name="object 22"/>
          <p:cNvSpPr txBox="1">
            <a:spLocks noGrp="1"/>
          </p:cNvSpPr>
          <p:nvPr>
            <p:ph type="body" idx="1"/>
          </p:nvPr>
        </p:nvSpPr>
        <p:spPr>
          <a:xfrm>
            <a:off x="1726842" y="1144993"/>
            <a:ext cx="14662508" cy="7820731"/>
          </a:xfrm>
          <a:prstGeom prst="rect">
            <a:avLst/>
          </a:prstGeom>
        </p:spPr>
        <p:txBody>
          <a:bodyPr vert="horz" wrap="square" lIns="0" tIns="13335" rIns="0" bIns="0" rtlCol="0">
            <a:spAutoFit/>
          </a:bodyPr>
          <a:lstStyle/>
          <a:p>
            <a:pPr marL="12700" marR="5080">
              <a:lnSpc>
                <a:spcPct val="100400"/>
              </a:lnSpc>
              <a:spcBef>
                <a:spcPts val="105"/>
              </a:spcBef>
            </a:pPr>
            <a:r>
              <a:rPr lang="en-US" spc="-60" dirty="0"/>
              <a:t>In modern operating systems, the choice of page replacement algorithm can significantly impact system performance, efficiency, and resource utilization. This comparative analysis highlights the strengths and weaknesses of various page replacement strategies, including FIFO, LRU,  Optimal.</a:t>
            </a:r>
          </a:p>
          <a:p>
            <a:pPr marL="12700" marR="5080">
              <a:lnSpc>
                <a:spcPct val="100400"/>
              </a:lnSpc>
              <a:spcBef>
                <a:spcPts val="105"/>
              </a:spcBef>
            </a:pPr>
            <a:endParaRPr lang="en-US" spc="-60" dirty="0"/>
          </a:p>
          <a:p>
            <a:pPr marL="12700" marR="5080">
              <a:lnSpc>
                <a:spcPct val="100400"/>
              </a:lnSpc>
              <a:spcBef>
                <a:spcPts val="105"/>
              </a:spcBef>
            </a:pPr>
            <a:r>
              <a:rPr lang="en-US" spc="-60" dirty="0"/>
              <a:t>FIFO, while simple and easy to implement, often falls short in performance due to its disregard for page usage patterns, leading to issues like </a:t>
            </a:r>
            <a:r>
              <a:rPr lang="en-US" spc="-60" dirty="0" err="1"/>
              <a:t>Belady's</a:t>
            </a:r>
            <a:r>
              <a:rPr lang="en-US" spc="-60" dirty="0"/>
              <a:t> Anomaly. LRU and LFU improve upon FIFO by incorporating recency and frequency of access, respectively, but come with higher computational overhead and complexity. The Optimal algorithm, though theoretically ideal, is impractical for real-world use due to its need for future knowledge of page accesses.</a:t>
            </a:r>
          </a:p>
          <a:p>
            <a:pPr marL="12700" marR="5080">
              <a:lnSpc>
                <a:spcPct val="100400"/>
              </a:lnSpc>
              <a:spcBef>
                <a:spcPts val="105"/>
              </a:spcBef>
            </a:pPr>
            <a:endParaRPr lang="en-US" spc="-60" dirty="0"/>
          </a:p>
          <a:p>
            <a:pPr marL="12700" marR="5080">
              <a:lnSpc>
                <a:spcPct val="100400"/>
              </a:lnSpc>
              <a:spcBef>
                <a:spcPts val="105"/>
              </a:spcBef>
            </a:pPr>
            <a:r>
              <a:rPr lang="en-US" spc="-60" dirty="0"/>
              <a:t>Ultimately, no single page replacement algorithm is universally superior; the best choice depends on specific system requirements, workload characteristics, and acceptable trade-offs between implementation complexity and performance. In practice, a combination of strategies or hybrid approaches, tailored to the application's needs, often yields the best results. As operating systems continue to evolve, ongoing research and development in adaptive and intelligent page replacement mechanisms will be crucial in optimizing memory management and enhancing overall system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86</TotalTime>
  <Words>1559</Words>
  <Application>Microsoft Office PowerPoint</Application>
  <PresentationFormat>Custom</PresentationFormat>
  <Paragraphs>82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vt:lpstr>
      <vt:lpstr>Office Theme</vt:lpstr>
      <vt:lpstr>PowerPoint Presentation</vt:lpstr>
      <vt:lpstr>Introduction</vt:lpstr>
      <vt:lpstr>FIFO </vt:lpstr>
      <vt:lpstr>LRU</vt:lpstr>
      <vt:lpstr>Optimal Replacement Algorithm</vt:lpstr>
      <vt:lpstr>PowerPoint Presentation</vt:lpstr>
      <vt:lpstr>Replacement Strategies</vt:lpstr>
      <vt:lpstr>Future scope of Page Replacement Algorithms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K.KASEESWAR REDDY</dc:creator>
  <cp:lastModifiedBy>K.KASEESWAR REDDY</cp:lastModifiedBy>
  <cp:revision>2</cp:revision>
  <dcterms:created xsi:type="dcterms:W3CDTF">2024-07-23T08:02:18Z</dcterms:created>
  <dcterms:modified xsi:type="dcterms:W3CDTF">2024-07-29T06:45:31Z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2024-07-23T00:00:00Z</vt:filetime>
  </property>
  <property fmtid="{D5CDD505-2E9C-101B-9397-08002B2CF9AE}" pid="3" name="Creator">
    <vt:lpwstr>Chromium</vt:lpwstr>
  </property>
  <property fmtid="{D5CDD505-2E9C-101B-9397-08002B2CF9AE}" pid="4" name="LastSaved">
    <vt:filetime>2024-07-23T00:00:00Z</vt:filetime>
  </property>
  <property fmtid="{D5CDD505-2E9C-101B-9397-08002B2CF9AE}" pid="5" name="Producer">
    <vt:lpwstr>GPL Ghostscript 10.02.0</vt:lpwstr>
  </property>
</Properties>
</file>