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4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2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1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7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83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7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1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02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52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DB29-4AD1-4521-A956-B540D7BDA08B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ascallanger/DIY-Multiprotocol-TX-Module-Boards/master/package_multi_4in1_board_index.json" TargetMode="External"/><Relationship Id="rId2" Type="http://schemas.openxmlformats.org/officeDocument/2006/relationships/hyperlink" Target="https://github.com/pascallanger/DIY-Multiprotocol-TX-Modu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.jp | Frsky JR用のジャンパJP4IN1マルチプロトコル無線送信機モジュール対応OpenTX | ホビー 通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49" y="382624"/>
            <a:ext cx="1951711" cy="595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12881"/>
              </p:ext>
            </p:extLst>
          </p:nvPr>
        </p:nvGraphicFramePr>
        <p:xfrm>
          <a:off x="5825958" y="4481143"/>
          <a:ext cx="160153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538">
                  <a:extLst>
                    <a:ext uri="{9D8B030D-6E8A-4147-A177-3AD203B41FA5}">
                      <a16:colId xmlns:a16="http://schemas.microsoft.com/office/drawing/2014/main" val="192478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signal(ppm)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6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VCC(5V)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GND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5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90524"/>
                  </a:ext>
                </a:extLst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 flipH="1" flipV="1">
            <a:off x="7419474" y="4483768"/>
            <a:ext cx="617621" cy="12352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7427496" y="6240379"/>
            <a:ext cx="553451" cy="94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rduino(アルドゥイーノ)でできること15選‼︎ ドローンやロボットも作れる‼︎ | Workship MAGAZINE(ワークシップマガジン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6916" y="1924016"/>
            <a:ext cx="3819351" cy="27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/>
          <p:nvPr/>
        </p:nvCxnSpPr>
        <p:spPr>
          <a:xfrm flipH="1">
            <a:off x="4042611" y="4660232"/>
            <a:ext cx="1783347" cy="80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75727" y="4657605"/>
            <a:ext cx="13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2pin 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094" y="5558589"/>
            <a:ext cx="4780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Arduino_serial.ino</a:t>
            </a:r>
            <a:r>
              <a:rPr lang="ja-JP" altLang="en-US" dirty="0" smtClean="0"/>
              <a:t>で指定している</a:t>
            </a:r>
            <a:endParaRPr lang="en-US" altLang="ja-JP" dirty="0" smtClean="0"/>
          </a:p>
          <a:p>
            <a:r>
              <a:rPr lang="en-US" altLang="ja-JP" dirty="0" smtClean="0"/>
              <a:t>2pin : DIO</a:t>
            </a:r>
            <a:r>
              <a:rPr lang="ja-JP" altLang="en-US" dirty="0" smtClean="0"/>
              <a:t>ならどの</a:t>
            </a:r>
            <a:r>
              <a:rPr lang="en-US" altLang="ja-JP" dirty="0" smtClean="0"/>
              <a:t>pin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3pin : </a:t>
            </a:r>
            <a:r>
              <a:rPr lang="ja-JP" altLang="en-US" dirty="0" smtClean="0"/>
              <a:t>割り込みに</a:t>
            </a:r>
            <a:r>
              <a:rPr lang="ja-JP" altLang="en-US" dirty="0"/>
              <a:t>対応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pin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1030" name="Picture 6" descr="https://images-na.ssl-images-amazon.com/images/I/61t27kDCugL._SL11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13" y="673028"/>
            <a:ext cx="2072918" cy="207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カギ線コネクタ 14"/>
          <p:cNvCxnSpPr/>
          <p:nvPr/>
        </p:nvCxnSpPr>
        <p:spPr>
          <a:xfrm rot="5400000">
            <a:off x="3726913" y="2738057"/>
            <a:ext cx="2123315" cy="1491917"/>
          </a:xfrm>
          <a:prstGeom prst="bentConnector3">
            <a:avLst>
              <a:gd name="adj1" fmla="val 998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flipV="1">
            <a:off x="1556084" y="2358189"/>
            <a:ext cx="3898232" cy="1539862"/>
          </a:xfrm>
          <a:prstGeom prst="bentConnector3">
            <a:avLst>
              <a:gd name="adj1" fmla="val 995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081560" y="361364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GND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70524" y="424503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3pin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99478" y="2758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GND</a:t>
            </a:r>
            <a:endParaRPr kumimoji="1" lang="ja-JP" altLang="en-US" dirty="0"/>
          </a:p>
        </p:txBody>
      </p:sp>
      <p:pic>
        <p:nvPicPr>
          <p:cNvPr id="1036" name="Picture 12" descr="L-793SRD-D | Kingbright LEDLED色: 赤 スルーホール実装 1.85 V | RS Componen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329" l="10000" r="95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0103" flipV="1">
            <a:off x="3700023" y="2559118"/>
            <a:ext cx="2003073" cy="11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4099478" y="3119412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13pin</a:t>
            </a:r>
          </a:p>
          <a:p>
            <a:r>
              <a:rPr kumimoji="1" lang="en-US" altLang="ja-JP" sz="1200" dirty="0" smtClean="0"/>
              <a:t>(LED</a:t>
            </a:r>
            <a:r>
              <a:rPr kumimoji="1" lang="ja-JP" altLang="en-US" sz="1200" dirty="0" smtClean="0"/>
              <a:t>の長いほう</a:t>
            </a:r>
            <a:r>
              <a:rPr kumimoji="1"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8867" y="73781"/>
            <a:ext cx="4464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配線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6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66" y="73781"/>
            <a:ext cx="987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プログラム：</a:t>
            </a:r>
            <a:r>
              <a:rPr kumimoji="1" lang="en-US" altLang="ja-JP" sz="4800" dirty="0" err="1" smtClean="0"/>
              <a:t>Arduino_serial.ino</a:t>
            </a:r>
            <a:endParaRPr kumimoji="1" lang="en-US" altLang="ja-JP" sz="4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1340" y="1297459"/>
            <a:ext cx="890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r>
              <a:rPr lang="en-US" altLang="ja-JP" dirty="0"/>
              <a:t>1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シリアル通信で</a:t>
            </a:r>
            <a:r>
              <a:rPr lang="en-US" altLang="ja-JP" dirty="0" smtClean="0"/>
              <a:t>MATLAB(PC)</a:t>
            </a:r>
            <a:r>
              <a:rPr lang="ja-JP" altLang="en-US" dirty="0" smtClean="0"/>
              <a:t>と接続</a:t>
            </a:r>
            <a:endParaRPr lang="en-US" altLang="ja-JP" dirty="0" smtClean="0"/>
          </a:p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uint8</a:t>
            </a:r>
            <a:r>
              <a:rPr lang="ja-JP" altLang="en-US" dirty="0" smtClean="0"/>
              <a:t>の</a:t>
            </a:r>
            <a:r>
              <a:rPr lang="en-US" altLang="ja-JP" dirty="0" smtClean="0"/>
              <a:t>16</a:t>
            </a:r>
            <a:r>
              <a:rPr lang="ja-JP" altLang="en-US" dirty="0" smtClean="0"/>
              <a:t>成分配列を受け取り対応した</a:t>
            </a:r>
            <a:r>
              <a:rPr lang="en-US" altLang="ja-JP" dirty="0" smtClean="0"/>
              <a:t>PPM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2pin </a:t>
            </a:r>
            <a:r>
              <a:rPr lang="ja-JP" altLang="en-US" dirty="0" smtClean="0"/>
              <a:t>から出力</a:t>
            </a:r>
            <a:endParaRPr lang="en-US" altLang="ja-JP" dirty="0" smtClean="0"/>
          </a:p>
          <a:p>
            <a:r>
              <a:rPr lang="en-US" altLang="ja-JP" dirty="0" smtClean="0"/>
              <a:t>3. </a:t>
            </a:r>
            <a:r>
              <a:rPr kumimoji="1" lang="ja-JP" altLang="en-US" dirty="0" smtClean="0"/>
              <a:t>緊急停止用ボタンによる割り込みで強制的に</a:t>
            </a:r>
            <a:r>
              <a:rPr kumimoji="1" lang="en-US" altLang="ja-JP" dirty="0" smtClean="0"/>
              <a:t>arming</a:t>
            </a:r>
            <a:r>
              <a:rPr kumimoji="1" lang="ja-JP" altLang="en-US" dirty="0" smtClean="0"/>
              <a:t>状態の</a:t>
            </a:r>
            <a:r>
              <a:rPr kumimoji="1" lang="en-US" altLang="ja-JP" dirty="0" smtClean="0"/>
              <a:t>PPM</a:t>
            </a:r>
            <a:r>
              <a:rPr kumimoji="1" lang="ja-JP" altLang="en-US" dirty="0" smtClean="0"/>
              <a:t>を出力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7135" y="3200400"/>
            <a:ext cx="7332457" cy="3508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機能１</a:t>
            </a:r>
            <a:endParaRPr lang="en-US" altLang="ja-JP" b="1" dirty="0" smtClean="0"/>
          </a:p>
          <a:p>
            <a:r>
              <a:rPr lang="en-US" altLang="ja-JP" dirty="0" smtClean="0"/>
              <a:t>【setup】</a:t>
            </a:r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Serial.begin</a:t>
            </a:r>
            <a:r>
              <a:rPr lang="en-US" altLang="ja-JP" dirty="0" smtClean="0"/>
              <a:t>(115200); // MATLAB</a:t>
            </a:r>
            <a:r>
              <a:rPr lang="ja-JP" altLang="en-US" dirty="0" smtClean="0"/>
              <a:t>の設定と合わせる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last_received_time</a:t>
            </a:r>
            <a:r>
              <a:rPr lang="en-US" altLang="ja-JP" dirty="0" smtClean="0"/>
              <a:t> </a:t>
            </a:r>
            <a:r>
              <a:rPr lang="ja-JP" altLang="en-US" dirty="0" smtClean="0"/>
              <a:t>初期化</a:t>
            </a:r>
            <a:endParaRPr lang="en-US" altLang="ja-JP" dirty="0" smtClean="0"/>
          </a:p>
          <a:p>
            <a:r>
              <a:rPr kumimoji="1" lang="en-US" altLang="ja-JP" dirty="0" smtClean="0"/>
              <a:t>【loop】</a:t>
            </a:r>
          </a:p>
          <a:p>
            <a:r>
              <a:rPr lang="en-US" altLang="ja-JP" dirty="0" err="1" smtClean="0"/>
              <a:t>receive_serial</a:t>
            </a:r>
            <a:r>
              <a:rPr lang="en-US" altLang="ja-JP" dirty="0" smtClean="0"/>
              <a:t>();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receive_serial</a:t>
            </a:r>
            <a:r>
              <a:rPr lang="en-US" altLang="ja-JP" dirty="0" smtClean="0"/>
              <a:t>】</a:t>
            </a:r>
          </a:p>
          <a:p>
            <a:r>
              <a:rPr kumimoji="1" lang="en-US" altLang="ja-JP" dirty="0" err="1" smtClean="0"/>
              <a:t>Serial.readBytesUntil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packetBuffer</a:t>
            </a:r>
            <a:r>
              <a:rPr kumimoji="1" lang="ja-JP" altLang="en-US" dirty="0" smtClean="0"/>
              <a:t>に値を読み込み</a:t>
            </a:r>
            <a:endParaRPr kumimoji="1" lang="en-US" altLang="ja-JP" dirty="0" smtClean="0"/>
          </a:p>
          <a:p>
            <a:r>
              <a:rPr lang="en-US" altLang="ja-JP" dirty="0" smtClean="0"/>
              <a:t>uint16_t</a:t>
            </a:r>
            <a:r>
              <a:rPr lang="ja-JP" altLang="en-US" dirty="0" smtClean="0"/>
              <a:t>に変換し</a:t>
            </a:r>
            <a:r>
              <a:rPr lang="ja-JP" altLang="en-US" dirty="0" smtClean="0"/>
              <a:t>配列</a:t>
            </a:r>
            <a:r>
              <a:rPr lang="en-US" altLang="ja-JP" dirty="0" smtClean="0"/>
              <a:t>pw</a:t>
            </a:r>
            <a:r>
              <a:rPr lang="ja-JP" altLang="en-US" dirty="0" smtClean="0"/>
              <a:t>に代入</a:t>
            </a:r>
            <a:endParaRPr lang="en-US" altLang="ja-JP" dirty="0" smtClean="0"/>
          </a:p>
          <a:p>
            <a:r>
              <a:rPr kumimoji="1" lang="en-US" altLang="ja-JP" dirty="0" smtClean="0"/>
              <a:t>0.5 s </a:t>
            </a:r>
            <a:r>
              <a:rPr kumimoji="1" lang="ja-JP" altLang="en-US" dirty="0" smtClean="0"/>
              <a:t>以上信号が受信できない場合はプロペラストップ</a:t>
            </a:r>
            <a:endParaRPr kumimoji="1" lang="en-US" altLang="ja-JP" dirty="0" smtClean="0"/>
          </a:p>
          <a:p>
            <a:r>
              <a:rPr lang="ja-JP" altLang="en-US" dirty="0" smtClean="0"/>
              <a:t>（これを機能させるのに</a:t>
            </a:r>
            <a:r>
              <a:rPr lang="en-US" altLang="ja-JP" dirty="0" err="1" smtClean="0"/>
              <a:t>packetBuffer</a:t>
            </a:r>
            <a:r>
              <a:rPr lang="ja-JP" altLang="en-US" dirty="0" smtClean="0"/>
              <a:t>を０などにする必要はない？）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493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66" y="73781"/>
            <a:ext cx="987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プログラム：</a:t>
            </a:r>
            <a:r>
              <a:rPr kumimoji="1" lang="en-US" altLang="ja-JP" sz="4800" dirty="0" err="1" smtClean="0"/>
              <a:t>Arduino_serial.ino</a:t>
            </a:r>
            <a:endParaRPr kumimoji="1" lang="en-US" altLang="ja-JP" sz="4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1340" y="1297459"/>
            <a:ext cx="890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r>
              <a:rPr lang="en-US" altLang="ja-JP" dirty="0"/>
              <a:t>1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シリアル通信で</a:t>
            </a:r>
            <a:r>
              <a:rPr lang="en-US" altLang="ja-JP" dirty="0" smtClean="0"/>
              <a:t>MATLAB(PC)</a:t>
            </a:r>
            <a:r>
              <a:rPr lang="ja-JP" altLang="en-US" dirty="0" smtClean="0"/>
              <a:t>と接続</a:t>
            </a:r>
            <a:endParaRPr lang="en-US" altLang="ja-JP" dirty="0" smtClean="0"/>
          </a:p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uint8</a:t>
            </a:r>
            <a:r>
              <a:rPr lang="ja-JP" altLang="en-US" dirty="0" smtClean="0"/>
              <a:t>の</a:t>
            </a:r>
            <a:r>
              <a:rPr lang="en-US" altLang="ja-JP" dirty="0" smtClean="0"/>
              <a:t>16</a:t>
            </a:r>
            <a:r>
              <a:rPr lang="ja-JP" altLang="en-US" dirty="0" smtClean="0"/>
              <a:t>成分配列を受け取り対応した</a:t>
            </a:r>
            <a:r>
              <a:rPr lang="en-US" altLang="ja-JP" dirty="0" smtClean="0"/>
              <a:t>PPM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2pin </a:t>
            </a:r>
            <a:r>
              <a:rPr lang="ja-JP" altLang="en-US" dirty="0" smtClean="0"/>
              <a:t>から出力</a:t>
            </a:r>
            <a:endParaRPr lang="en-US" altLang="ja-JP" dirty="0" smtClean="0"/>
          </a:p>
          <a:p>
            <a:r>
              <a:rPr lang="en-US" altLang="ja-JP" dirty="0" smtClean="0"/>
              <a:t>3. </a:t>
            </a:r>
            <a:r>
              <a:rPr kumimoji="1" lang="ja-JP" altLang="en-US" dirty="0" smtClean="0"/>
              <a:t>緊急停止用ボタンによる割り込みで強制的に</a:t>
            </a:r>
            <a:r>
              <a:rPr kumimoji="1" lang="en-US" altLang="ja-JP" dirty="0" smtClean="0"/>
              <a:t>arming</a:t>
            </a:r>
            <a:r>
              <a:rPr kumimoji="1" lang="ja-JP" altLang="en-US" dirty="0" smtClean="0"/>
              <a:t>状態の</a:t>
            </a:r>
            <a:r>
              <a:rPr kumimoji="1" lang="en-US" altLang="ja-JP" dirty="0" smtClean="0"/>
              <a:t>PPM</a:t>
            </a:r>
            <a:r>
              <a:rPr kumimoji="1" lang="ja-JP" altLang="en-US" dirty="0" smtClean="0"/>
              <a:t>を出力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7135" y="3200400"/>
            <a:ext cx="3196709" cy="2954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機能２</a:t>
            </a:r>
            <a:endParaRPr lang="en-US" altLang="ja-JP" b="1" dirty="0" smtClean="0"/>
          </a:p>
          <a:p>
            <a:r>
              <a:rPr lang="en-US" altLang="ja-JP" dirty="0" smtClean="0"/>
              <a:t>【setup】</a:t>
            </a:r>
          </a:p>
          <a:p>
            <a:r>
              <a:rPr lang="en-US" altLang="ja-JP" dirty="0" err="1" smtClean="0"/>
              <a:t>setupPPM</a:t>
            </a:r>
            <a:r>
              <a:rPr lang="en-US" altLang="ja-JP" dirty="0" smtClean="0"/>
              <a:t>();</a:t>
            </a:r>
          </a:p>
          <a:p>
            <a:r>
              <a:rPr kumimoji="1" lang="en-US" altLang="ja-JP" dirty="0" smtClean="0"/>
              <a:t>【loop】</a:t>
            </a:r>
          </a:p>
          <a:p>
            <a:r>
              <a:rPr kumimoji="1" lang="ja-JP" altLang="en-US" dirty="0" smtClean="0"/>
              <a:t>なし</a:t>
            </a:r>
            <a:endParaRPr kumimoji="1" lang="en-US" altLang="ja-JP" dirty="0" smtClean="0"/>
          </a:p>
          <a:p>
            <a:r>
              <a:rPr lang="en-US" altLang="ja-JP" dirty="0" smtClean="0"/>
              <a:t>【</a:t>
            </a:r>
            <a:r>
              <a:rPr lang="en-US" altLang="ja-JP" dirty="0" err="1" smtClean="0"/>
              <a:t>setupPPM</a:t>
            </a:r>
            <a:r>
              <a:rPr lang="en-US" altLang="ja-JP" dirty="0" smtClean="0"/>
              <a:t>】</a:t>
            </a:r>
          </a:p>
          <a:p>
            <a:r>
              <a:rPr lang="ja-JP" altLang="en-US" dirty="0" smtClean="0"/>
              <a:t>・出力ピン設定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pw</a:t>
            </a:r>
            <a:r>
              <a:rPr lang="ja-JP" altLang="en-US" dirty="0" smtClean="0"/>
              <a:t>初期化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timer1</a:t>
            </a:r>
            <a:r>
              <a:rPr lang="ja-JP" altLang="en-US" dirty="0" smtClean="0"/>
              <a:t>割り込み設定</a:t>
            </a:r>
            <a:endParaRPr lang="en-US" altLang="ja-JP" dirty="0" err="1"/>
          </a:p>
          <a:p>
            <a:r>
              <a:rPr lang="en-US" altLang="ja-JP" dirty="0" smtClean="0"/>
              <a:t>	(</a:t>
            </a:r>
            <a:r>
              <a:rPr lang="en-US" altLang="ja-JP" dirty="0" err="1" smtClean="0"/>
              <a:t>Pulse_control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70638" y="3200400"/>
            <a:ext cx="663675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Pulse_control】PPM</a:t>
            </a:r>
            <a:r>
              <a:rPr lang="ja-JP" altLang="en-US" dirty="0" smtClean="0"/>
              <a:t>仕様を参照すること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timer1</a:t>
            </a:r>
            <a:r>
              <a:rPr lang="ja-JP" altLang="en-US" dirty="0" smtClean="0"/>
              <a:t>割り込みごとに呼ばれ、出力ピンの状態を切り替え、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次の割り込み時間を設定するだけの関数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HIGH</a:t>
            </a:r>
            <a:r>
              <a:rPr lang="ja-JP" altLang="en-US" dirty="0" smtClean="0"/>
              <a:t>なら</a:t>
            </a:r>
            <a:r>
              <a:rPr lang="en-US" altLang="ja-JP" dirty="0" smtClean="0"/>
              <a:t>LOW</a:t>
            </a:r>
            <a:r>
              <a:rPr lang="ja-JP" altLang="en-US" dirty="0" smtClean="0"/>
              <a:t>にし、割り込み時間を</a:t>
            </a:r>
            <a:r>
              <a:rPr lang="en-US" altLang="ja-JP" dirty="0" smtClean="0"/>
              <a:t>0.4 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に設定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LOW</a:t>
            </a:r>
            <a:r>
              <a:rPr lang="ja-JP" altLang="en-US" dirty="0" smtClean="0"/>
              <a:t>なら</a:t>
            </a:r>
            <a:r>
              <a:rPr lang="en-US" altLang="ja-JP" dirty="0" smtClean="0"/>
              <a:t>HIGH</a:t>
            </a:r>
            <a:r>
              <a:rPr lang="ja-JP" altLang="en-US" dirty="0"/>
              <a:t>にし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pw</a:t>
            </a:r>
            <a:r>
              <a:rPr lang="ja-JP" altLang="en-US" dirty="0" smtClean="0"/>
              <a:t>の各値と</a:t>
            </a:r>
            <a:r>
              <a:rPr lang="en-US" altLang="ja-JP" dirty="0" smtClean="0"/>
              <a:t>PPM</a:t>
            </a:r>
            <a:r>
              <a:rPr lang="ja-JP" altLang="en-US" dirty="0" smtClean="0"/>
              <a:t>周期の残り時間に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割り込み時間を順次切り替えていく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963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66" y="73781"/>
            <a:ext cx="987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プログラム：</a:t>
            </a:r>
            <a:r>
              <a:rPr kumimoji="1" lang="en-US" altLang="ja-JP" sz="4800" dirty="0" err="1" smtClean="0"/>
              <a:t>Arduino_serial.ino</a:t>
            </a:r>
            <a:endParaRPr kumimoji="1" lang="en-US" altLang="ja-JP" sz="4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1340" y="1297459"/>
            <a:ext cx="890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r>
              <a:rPr lang="en-US" altLang="ja-JP" dirty="0"/>
              <a:t>1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シリアル通信で</a:t>
            </a:r>
            <a:r>
              <a:rPr lang="en-US" altLang="ja-JP" dirty="0" smtClean="0"/>
              <a:t>MATLAB(PC)</a:t>
            </a:r>
            <a:r>
              <a:rPr lang="ja-JP" altLang="en-US" dirty="0" smtClean="0"/>
              <a:t>と接続</a:t>
            </a:r>
            <a:endParaRPr lang="en-US" altLang="ja-JP" dirty="0" smtClean="0"/>
          </a:p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uint8</a:t>
            </a:r>
            <a:r>
              <a:rPr lang="ja-JP" altLang="en-US" dirty="0" smtClean="0"/>
              <a:t>の</a:t>
            </a:r>
            <a:r>
              <a:rPr lang="en-US" altLang="ja-JP" dirty="0" smtClean="0"/>
              <a:t>16</a:t>
            </a:r>
            <a:r>
              <a:rPr lang="ja-JP" altLang="en-US" dirty="0" smtClean="0"/>
              <a:t>成分配列を受け取り対応した</a:t>
            </a:r>
            <a:r>
              <a:rPr lang="en-US" altLang="ja-JP" dirty="0" smtClean="0"/>
              <a:t>PPM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2pin </a:t>
            </a:r>
            <a:r>
              <a:rPr lang="ja-JP" altLang="en-US" dirty="0" smtClean="0"/>
              <a:t>から出力</a:t>
            </a:r>
            <a:endParaRPr lang="en-US" altLang="ja-JP" dirty="0" smtClean="0"/>
          </a:p>
          <a:p>
            <a:r>
              <a:rPr lang="en-US" altLang="ja-JP" dirty="0" smtClean="0"/>
              <a:t>3. </a:t>
            </a:r>
            <a:r>
              <a:rPr kumimoji="1" lang="ja-JP" altLang="en-US" dirty="0" smtClean="0"/>
              <a:t>緊急停止用ボタンによる割り込みで強制的に</a:t>
            </a:r>
            <a:r>
              <a:rPr kumimoji="1" lang="en-US" altLang="ja-JP" dirty="0" smtClean="0"/>
              <a:t>arming</a:t>
            </a:r>
            <a:r>
              <a:rPr kumimoji="1" lang="ja-JP" altLang="en-US" dirty="0" smtClean="0"/>
              <a:t>状態の</a:t>
            </a:r>
            <a:r>
              <a:rPr kumimoji="1" lang="en-US" altLang="ja-JP" dirty="0" smtClean="0"/>
              <a:t>PPM</a:t>
            </a:r>
            <a:r>
              <a:rPr kumimoji="1" lang="ja-JP" altLang="en-US" dirty="0" smtClean="0"/>
              <a:t>を出力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7135" y="3200400"/>
            <a:ext cx="6054863" cy="3508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機能３</a:t>
            </a:r>
            <a:endParaRPr lang="en-US" altLang="ja-JP" b="1" dirty="0" smtClean="0"/>
          </a:p>
          <a:p>
            <a:r>
              <a:rPr lang="en-US" altLang="ja-JP" dirty="0" smtClean="0"/>
              <a:t>【setup】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の設定（点灯時正常）</a:t>
            </a:r>
            <a:endParaRPr lang="en-US" altLang="ja-JP" dirty="0" smtClean="0"/>
          </a:p>
          <a:p>
            <a:r>
              <a:rPr lang="ja-JP" altLang="en-US" dirty="0" smtClean="0"/>
              <a:t>・緊急停止ボタン用</a:t>
            </a:r>
            <a:r>
              <a:rPr lang="en-US" altLang="ja-JP" dirty="0" smtClean="0"/>
              <a:t>pin</a:t>
            </a:r>
            <a:r>
              <a:rPr lang="ja-JP" altLang="en-US" dirty="0" smtClean="0"/>
              <a:t>の状態変化による割り込みを設定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emergency_stop</a:t>
            </a:r>
            <a:r>
              <a:rPr lang="en-US" altLang="ja-JP" dirty="0"/>
              <a:t> </a:t>
            </a:r>
            <a:r>
              <a:rPr lang="ja-JP" altLang="en-US" dirty="0" smtClean="0"/>
              <a:t>を登録 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【loop】</a:t>
            </a:r>
          </a:p>
          <a:p>
            <a:r>
              <a:rPr lang="ja-JP" altLang="en-US" dirty="0" smtClean="0"/>
              <a:t>なし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【</a:t>
            </a:r>
            <a:r>
              <a:rPr lang="en-US" altLang="ja-JP" dirty="0" err="1" smtClean="0"/>
              <a:t>emergency_stop</a:t>
            </a:r>
            <a:r>
              <a:rPr lang="en-US" altLang="ja-JP" dirty="0" smtClean="0"/>
              <a:t>】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pw</a:t>
            </a:r>
            <a:r>
              <a:rPr lang="ja-JP" altLang="en-US" dirty="0" smtClean="0"/>
              <a:t>をプロペラストップに設定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isEmergency</a:t>
            </a:r>
            <a:r>
              <a:rPr lang="en-US" altLang="ja-JP" dirty="0" smtClean="0"/>
              <a:t> =&gt; true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LED</a:t>
            </a:r>
            <a:r>
              <a:rPr lang="ja-JP" altLang="en-US" dirty="0" smtClean="0"/>
              <a:t>消灯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850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reate-it-myself.com/wp-content/uploads/study-ppm-spec-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24" y="904778"/>
            <a:ext cx="6248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213684" y="6546867"/>
            <a:ext cx="70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https://create-it-myself.com/research/study-ppm-spec/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62773" y="2253347"/>
            <a:ext cx="393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PPM</a:t>
            </a:r>
            <a:r>
              <a:rPr kumimoji="1" lang="ja-JP" altLang="en-US" dirty="0" smtClean="0"/>
              <a:t>設定：</a:t>
            </a:r>
            <a:r>
              <a:rPr kumimoji="1" lang="en-US" altLang="ja-JP" dirty="0" smtClean="0"/>
              <a:t>Down pulse</a:t>
            </a:r>
          </a:p>
          <a:p>
            <a:r>
              <a:rPr kumimoji="1" lang="en-US" altLang="ja-JP" dirty="0" smtClean="0"/>
              <a:t>PPM</a:t>
            </a:r>
            <a:r>
              <a:rPr kumimoji="1" lang="ja-JP" altLang="en-US" dirty="0" smtClean="0"/>
              <a:t>フレーム幅：</a:t>
            </a:r>
            <a:r>
              <a:rPr kumimoji="1" lang="en-US" altLang="ja-JP" dirty="0" smtClean="0"/>
              <a:t>22.5 </a:t>
            </a:r>
            <a:r>
              <a:rPr kumimoji="1" lang="en-US" altLang="ja-JP" dirty="0" err="1" smtClean="0"/>
              <a:t>ms</a:t>
            </a:r>
            <a:endParaRPr kumimoji="1" lang="en-US" altLang="ja-JP" dirty="0" smtClean="0"/>
          </a:p>
          <a:p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パルス幅：</a:t>
            </a:r>
            <a:r>
              <a:rPr lang="en-US" altLang="ja-JP" dirty="0" smtClean="0"/>
              <a:t>0.4 </a:t>
            </a:r>
            <a:r>
              <a:rPr lang="en-US" altLang="ja-JP" dirty="0" err="1" smtClean="0"/>
              <a:t>ms</a:t>
            </a:r>
            <a:endParaRPr kumimoji="1" lang="en-US" altLang="ja-JP" dirty="0" smtClean="0"/>
          </a:p>
          <a:p>
            <a:r>
              <a:rPr lang="en-US" altLang="ja-JP" dirty="0"/>
              <a:t>CH</a:t>
            </a:r>
            <a:r>
              <a:rPr lang="ja-JP" altLang="en-US" dirty="0"/>
              <a:t>数：８</a:t>
            </a:r>
            <a:endParaRPr lang="en-US" altLang="ja-JP" dirty="0"/>
          </a:p>
          <a:p>
            <a:r>
              <a:rPr kumimoji="1" lang="ja-JP" altLang="en-US" dirty="0" smtClean="0"/>
              <a:t>チャンネル幅：</a:t>
            </a:r>
            <a:r>
              <a:rPr kumimoji="1" lang="en-US" altLang="ja-JP" dirty="0" smtClean="0"/>
              <a:t>1ms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2ms</a:t>
            </a:r>
          </a:p>
          <a:p>
            <a:r>
              <a:rPr lang="ja-JP" altLang="en-US" dirty="0" smtClean="0"/>
              <a:t>信号成分は </a:t>
            </a:r>
            <a:r>
              <a:rPr lang="en-US" altLang="ja-JP" dirty="0" smtClean="0"/>
              <a:t> 0.6 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 </a:t>
            </a:r>
            <a:r>
              <a:rPr lang="ja-JP" altLang="en-US" dirty="0" smtClean="0"/>
              <a:t>～ </a:t>
            </a:r>
            <a:r>
              <a:rPr lang="en-US" altLang="ja-JP" dirty="0" smtClean="0"/>
              <a:t>1600 </a:t>
            </a:r>
            <a:r>
              <a:rPr lang="en-US" altLang="ja-JP" dirty="0" err="1" smtClean="0"/>
              <a:t>ms</a:t>
            </a:r>
            <a:r>
              <a:rPr kumimoji="1" lang="en-US" altLang="ja-JP" dirty="0" smtClean="0"/>
              <a:t> </a:t>
            </a:r>
          </a:p>
          <a:p>
            <a:r>
              <a:rPr lang="ja-JP" altLang="en-US" dirty="0" smtClean="0"/>
              <a:t>通信で得る数値</a:t>
            </a:r>
            <a:r>
              <a:rPr lang="en-US" altLang="ja-JP" dirty="0" smtClean="0"/>
              <a:t>600 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1600</a:t>
            </a:r>
            <a:r>
              <a:rPr lang="ja-JP" altLang="en-US" dirty="0" smtClean="0"/>
              <a:t>に対応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67" y="73781"/>
            <a:ext cx="4464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/>
              <a:t>PPM</a:t>
            </a:r>
            <a:r>
              <a:rPr lang="ja-JP" altLang="en-US" sz="4800" dirty="0" smtClean="0"/>
              <a:t>仕様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59526" y="2253347"/>
            <a:ext cx="405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en-US" altLang="ja-JP" dirty="0" smtClean="0"/>
              <a:t>Roll, Pitch, Throttle, Yaw</a:t>
            </a:r>
          </a:p>
          <a:p>
            <a:r>
              <a:rPr kumimoji="1" lang="en-US" altLang="ja-JP" dirty="0" smtClean="0"/>
              <a:t>AUX1-4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54542" y="5576637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オシロスコープで確認すること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6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8867" y="73781"/>
            <a:ext cx="979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/>
              <a:t>Transmitter</a:t>
            </a:r>
            <a:r>
              <a:rPr lang="ja-JP" altLang="en-US" sz="4800" dirty="0" smtClean="0"/>
              <a:t>プログラム</a:t>
            </a:r>
            <a:endParaRPr kumimoji="1" lang="ja-JP" altLang="en-US" sz="4800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5376561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[1] </a:t>
            </a:r>
            <a:r>
              <a:rPr lang="en-US" altLang="ja-JP" dirty="0" smtClean="0">
                <a:hlinkClick r:id="rId2"/>
              </a:rPr>
              <a:t>https://github.com/pascallanger/DIY-Multiprotocol-TX-Module</a:t>
            </a:r>
            <a:endParaRPr lang="en-US" altLang="ja-JP" dirty="0" smtClean="0"/>
          </a:p>
          <a:p>
            <a:r>
              <a:rPr lang="en-US" altLang="ja-JP" dirty="0" smtClean="0"/>
              <a:t>[2] https://github.com/pascallanger/DIY-Multiprotocol-TX-Module/blob/master/docs/Arduino_IDE_Boards.md</a:t>
            </a:r>
            <a:endParaRPr lang="en-US" altLang="ja-JP" dirty="0" smtClean="0"/>
          </a:p>
          <a:p>
            <a:r>
              <a:rPr lang="en-US" altLang="ja-JP" dirty="0" smtClean="0"/>
              <a:t>[3] 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raw.githubusercontent.com/pascallanger/DIY-Multiprotocol-TX-Module-Boards/master/package_multi_4in1_board_index.json</a:t>
            </a:r>
            <a:endParaRPr lang="en-US" altLang="ja-JP" dirty="0" smtClean="0"/>
          </a:p>
          <a:p>
            <a:r>
              <a:rPr lang="en-US" altLang="ja-JP" dirty="0" smtClean="0"/>
              <a:t>[4] </a:t>
            </a:r>
            <a:r>
              <a:rPr lang="ja-JP" altLang="en-US" dirty="0" smtClean="0"/>
              <a:t>https://www.silabs.com/developers/usb-to-uart-bridge-vcp-drivers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7265" y="1248032"/>
            <a:ext cx="10317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手順</a:t>
            </a:r>
            <a:endParaRPr lang="en-US" altLang="ja-JP" dirty="0" smtClean="0"/>
          </a:p>
          <a:p>
            <a:r>
              <a:rPr lang="ja-JP" altLang="en-US" dirty="0" smtClean="0"/>
              <a:t>１．</a:t>
            </a:r>
            <a:r>
              <a:rPr lang="en-US" altLang="ja-JP" dirty="0" smtClean="0"/>
              <a:t>[1]</a:t>
            </a:r>
            <a:r>
              <a:rPr lang="ja-JP" altLang="en-US" dirty="0" smtClean="0"/>
              <a:t>をクローン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．共通プログラム</a:t>
            </a:r>
            <a:r>
              <a:rPr lang="en-US" altLang="ja-JP" dirty="0" smtClean="0"/>
              <a:t>&gt;experiment&gt;DIY-Multiprotocol-TX-Module.txt</a:t>
            </a:r>
            <a:r>
              <a:rPr lang="ja-JP" altLang="en-US" dirty="0"/>
              <a:t>に</a:t>
            </a:r>
            <a:r>
              <a:rPr lang="ja-JP" altLang="en-US" dirty="0" smtClean="0"/>
              <a:t>従い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Multiprotocol.ino</a:t>
            </a:r>
            <a:r>
              <a:rPr lang="ja-JP" altLang="en-US" dirty="0" smtClean="0"/>
              <a:t>と</a:t>
            </a:r>
            <a:r>
              <a:rPr lang="en-US" altLang="ja-JP" dirty="0" smtClean="0"/>
              <a:t>_</a:t>
            </a:r>
            <a:r>
              <a:rPr lang="en-US" altLang="ja-JP" dirty="0" err="1" smtClean="0"/>
              <a:t>Config.h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を書き換える</a:t>
            </a:r>
            <a:endParaRPr lang="en-US" altLang="ja-JP" dirty="0"/>
          </a:p>
          <a:p>
            <a:r>
              <a:rPr lang="ja-JP" altLang="en-US" dirty="0" smtClean="0"/>
              <a:t>３．</a:t>
            </a:r>
            <a:r>
              <a:rPr lang="en-US" altLang="ja-JP" dirty="0" smtClean="0"/>
              <a:t>[2]</a:t>
            </a:r>
            <a:r>
              <a:rPr lang="ja-JP" altLang="en-US" dirty="0" smtClean="0"/>
              <a:t>に従い焼き込む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3.1. </a:t>
            </a:r>
            <a:r>
              <a:rPr lang="ja-JP" altLang="en-US" dirty="0" smtClean="0"/>
              <a:t>ボードマネージャ</a:t>
            </a:r>
            <a:r>
              <a:rPr lang="en-US" altLang="ja-JP" dirty="0" smtClean="0"/>
              <a:t>URL[3] 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3.2. </a:t>
            </a:r>
            <a:r>
              <a:rPr lang="ja-JP" altLang="en-US" dirty="0" smtClean="0"/>
              <a:t>ボードマネージャとして </a:t>
            </a:r>
            <a:r>
              <a:rPr lang="en-US" altLang="ja-JP" dirty="0" smtClean="0"/>
              <a:t>MULTI-Module STM32 Boards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3.3. </a:t>
            </a:r>
            <a:r>
              <a:rPr lang="ja-JP" altLang="en-US" dirty="0" smtClean="0"/>
              <a:t>ボードとして </a:t>
            </a:r>
            <a:r>
              <a:rPr lang="en-US" altLang="ja-JP" dirty="0" smtClean="0"/>
              <a:t>Multi X-in-1 STM32F 103CB (128KB)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3.4. [3] </a:t>
            </a:r>
            <a:r>
              <a:rPr lang="ja-JP" altLang="en-US" dirty="0" smtClean="0"/>
              <a:t>よりドライバ</a:t>
            </a:r>
            <a:r>
              <a:rPr lang="en-US" altLang="ja-JP" dirty="0" smtClean="0"/>
              <a:t>(Universal Windows Driver)</a:t>
            </a:r>
            <a:r>
              <a:rPr lang="ja-JP" altLang="en-US" dirty="0" smtClean="0"/>
              <a:t>をインストール</a:t>
            </a:r>
            <a:endParaRPr lang="en-US" altLang="ja-JP" dirty="0" smtClean="0"/>
          </a:p>
          <a:p>
            <a:r>
              <a:rPr lang="en-US" altLang="ja-JP" dirty="0" smtClean="0"/>
              <a:t>	3.5. JP4IN1</a:t>
            </a:r>
            <a:r>
              <a:rPr lang="ja-JP" altLang="en-US" dirty="0" smtClean="0"/>
              <a:t>モジュールを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で接続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3.6. </a:t>
            </a:r>
            <a:r>
              <a:rPr lang="en-US" altLang="ja-JP" dirty="0" err="1" smtClean="0"/>
              <a:t>Multiprotocol.ino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を書き込む（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からクローンしてきたままのフォルダ構成）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9557" y="4547286"/>
            <a:ext cx="89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注：手順２では基本的に</a:t>
            </a:r>
            <a:r>
              <a:rPr kumimoji="1" lang="en-US" altLang="ja-JP" dirty="0" err="1" smtClean="0"/>
              <a:t>futaba</a:t>
            </a:r>
            <a:r>
              <a:rPr kumimoji="1" lang="ja-JP" altLang="en-US" dirty="0" smtClean="0"/>
              <a:t>用プロトコルのみになるように設定しているだけ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784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641</Words>
  <Application>Microsoft Office PowerPoint</Application>
  <PresentationFormat>ワイド画面</PresentationFormat>
  <Paragraphs>100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sekiguchi</dc:creator>
  <cp:lastModifiedBy>sekiguchi</cp:lastModifiedBy>
  <cp:revision>30</cp:revision>
  <dcterms:created xsi:type="dcterms:W3CDTF">2021-06-16T09:17:33Z</dcterms:created>
  <dcterms:modified xsi:type="dcterms:W3CDTF">2021-06-16T13:35:50Z</dcterms:modified>
</cp:coreProperties>
</file>