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8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0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6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5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B52F-F71B-4EE0-AF6F-6E3C3E1FEF12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3717429" y="1529699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Sensor</a:t>
            </a:r>
            <a:br>
              <a:rPr lang="en-US" altLang="ja-JP" dirty="0"/>
            </a:br>
            <a:r>
              <a:rPr lang="ja-JP" altLang="en-US" sz="1400" dirty="0"/>
              <a:t>各種センサにストアされた情報を読み込む</a:t>
            </a:r>
            <a:endParaRPr kumimoji="1" lang="ja-JP" altLang="en-US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785366" y="1504773"/>
            <a:ext cx="245264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センサ</a:t>
            </a:r>
            <a:br>
              <a:rPr kumimoji="1" lang="en-US" altLang="ja-JP" dirty="0"/>
            </a:br>
            <a:r>
              <a:rPr kumimoji="1" lang="ja-JP" altLang="en-US" sz="1400" dirty="0"/>
              <a:t>他機体から受け取った情報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センシングによって得られた情報をメモリにストア</a:t>
            </a:r>
            <a:endParaRPr kumimoji="1" lang="ja-JP" altLang="en-US" sz="1400" dirty="0"/>
          </a:p>
        </p:txBody>
      </p:sp>
      <p:sp>
        <p:nvSpPr>
          <p:cNvPr id="8" name="フローチャート: 代替処理 7"/>
          <p:cNvSpPr/>
          <p:nvPr/>
        </p:nvSpPr>
        <p:spPr>
          <a:xfrm>
            <a:off x="9280734" y="263496"/>
            <a:ext cx="277738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lang="ja-JP" altLang="en-US" sz="1400" dirty="0"/>
              <a:t>他機体の</a:t>
            </a:r>
            <a:r>
              <a:rPr lang="en-US" altLang="ja-JP" sz="1400" dirty="0"/>
              <a:t>Estimator (or Sensor) </a:t>
            </a:r>
            <a:r>
              <a:rPr lang="ja-JP" altLang="en-US" sz="1400" dirty="0"/>
              <a:t>情報を取得した段階で送信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7" idx="0"/>
            <a:endCxn id="8" idx="1"/>
          </p:cNvCxnSpPr>
          <p:nvPr/>
        </p:nvCxnSpPr>
        <p:spPr>
          <a:xfrm flipV="1">
            <a:off x="8011688" y="719984"/>
            <a:ext cx="1269046" cy="78478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3"/>
            <a:endCxn id="7" idx="1"/>
          </p:cNvCxnSpPr>
          <p:nvPr/>
        </p:nvCxnSpPr>
        <p:spPr>
          <a:xfrm flipV="1">
            <a:off x="6234164" y="1961261"/>
            <a:ext cx="551202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16" idx="0"/>
          </p:cNvCxnSpPr>
          <p:nvPr/>
        </p:nvCxnSpPr>
        <p:spPr>
          <a:xfrm>
            <a:off x="4975797" y="2392824"/>
            <a:ext cx="0" cy="42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3717429" y="2820116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Estimator</a:t>
            </a:r>
          </a:p>
          <a:p>
            <a:pPr algn="ctr"/>
            <a:r>
              <a:rPr kumimoji="1" lang="en-US" altLang="ja-JP" sz="1600" dirty="0"/>
              <a:t>sensor</a:t>
            </a:r>
            <a:r>
              <a:rPr kumimoji="1" lang="ja-JP" altLang="en-US" sz="1600" dirty="0"/>
              <a:t>情報から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に必要な情報に変換</a:t>
            </a:r>
          </a:p>
        </p:txBody>
      </p:sp>
      <p:sp>
        <p:nvSpPr>
          <p:cNvPr id="21" name="フローチャート: 処理 20"/>
          <p:cNvSpPr/>
          <p:nvPr/>
        </p:nvSpPr>
        <p:spPr>
          <a:xfrm>
            <a:off x="9289277" y="2687025"/>
            <a:ext cx="2777383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Env</a:t>
            </a:r>
            <a:endParaRPr lang="en-US" altLang="ja-JP" dirty="0"/>
          </a:p>
          <a:p>
            <a:pPr algn="ctr"/>
            <a:r>
              <a:rPr kumimoji="1" lang="ja-JP" altLang="en-US" sz="1400" dirty="0"/>
              <a:t>外界センサー情報を提供する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657031" y="4289991"/>
            <a:ext cx="3264493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Model</a:t>
            </a:r>
            <a:br>
              <a:rPr lang="en-US" altLang="ja-JP" dirty="0"/>
            </a:br>
            <a:r>
              <a:rPr lang="ja-JP" altLang="en-US" sz="1400" dirty="0"/>
              <a:t>内界センサー情報を提供する</a:t>
            </a:r>
            <a:br>
              <a:rPr lang="en-US" altLang="ja-JP" sz="1200" dirty="0"/>
            </a:br>
            <a:r>
              <a:rPr lang="en-US" altLang="ja-JP" sz="1200" dirty="0"/>
              <a:t>u </a:t>
            </a:r>
            <a:r>
              <a:rPr lang="ja-JP" altLang="en-US" sz="1200" dirty="0"/>
              <a:t>情報によって駆動し，状態を更新する</a:t>
            </a:r>
            <a:endParaRPr lang="en-US" altLang="ja-JP" sz="1200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3363488" y="4289991"/>
            <a:ext cx="322461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Controller</a:t>
            </a:r>
            <a:br>
              <a:rPr lang="en-US" altLang="ja-JP" dirty="0"/>
            </a:br>
            <a:r>
              <a:rPr lang="en-US" altLang="ja-JP" sz="1400" dirty="0"/>
              <a:t>Estimator</a:t>
            </a:r>
            <a:r>
              <a:rPr lang="ja-JP" altLang="en-US" sz="1400" dirty="0"/>
              <a:t>が生成した情報をもとに</a:t>
            </a:r>
            <a:br>
              <a:rPr lang="en-US" altLang="ja-JP" sz="1400" dirty="0"/>
            </a:br>
            <a:r>
              <a:rPr lang="en-US" altLang="ja-JP" sz="1400" dirty="0"/>
              <a:t>u </a:t>
            </a:r>
            <a:r>
              <a:rPr lang="ja-JP" altLang="en-US" sz="1400" dirty="0"/>
              <a:t>を生成する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16" idx="2"/>
            <a:endCxn id="23" idx="0"/>
          </p:cNvCxnSpPr>
          <p:nvPr/>
        </p:nvCxnSpPr>
        <p:spPr>
          <a:xfrm flipH="1">
            <a:off x="4975796" y="3852732"/>
            <a:ext cx="1" cy="4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3" idx="3"/>
          </p:cNvCxnSpPr>
          <p:nvPr/>
        </p:nvCxnSpPr>
        <p:spPr>
          <a:xfrm>
            <a:off x="6588103" y="4721554"/>
            <a:ext cx="2761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1" idx="0"/>
            <a:endCxn id="7" idx="3"/>
          </p:cNvCxnSpPr>
          <p:nvPr/>
        </p:nvCxnSpPr>
        <p:spPr>
          <a:xfrm flipH="1" flipV="1">
            <a:off x="9238009" y="1961261"/>
            <a:ext cx="1439960" cy="72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2" idx="0"/>
            <a:endCxn id="7" idx="2"/>
          </p:cNvCxnSpPr>
          <p:nvPr/>
        </p:nvCxnSpPr>
        <p:spPr>
          <a:xfrm flipH="1" flipV="1">
            <a:off x="8011688" y="2417749"/>
            <a:ext cx="1277590" cy="18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742629" y="48710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Neighbors’ Estimator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789211" y="19688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Env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096922" y="3568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Model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58276" y="116253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Sensor.do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118464" y="24258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6235808" y="3169204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Estimator.calc</a:t>
            </a:r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104362" y="39206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128447" y="5221043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Controller.calc</a:t>
            </a:r>
            <a:endParaRPr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945275" y="441839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709220" y="42899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Xd</a:t>
            </a:r>
            <a:endParaRPr kumimoji="1" lang="ja-JP" altLang="en-US" dirty="0"/>
          </a:p>
        </p:txBody>
      </p:sp>
      <p:sp>
        <p:nvSpPr>
          <p:cNvPr id="82" name="フローチャート: 処理 81"/>
          <p:cNvSpPr/>
          <p:nvPr/>
        </p:nvSpPr>
        <p:spPr>
          <a:xfrm>
            <a:off x="26617" y="4205245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Reference</a:t>
            </a:r>
          </a:p>
          <a:p>
            <a:pPr algn="ctr"/>
            <a:r>
              <a:rPr kumimoji="1" lang="en-US" altLang="ja-JP" sz="1600" dirty="0"/>
              <a:t>sensor</a:t>
            </a:r>
            <a:r>
              <a:rPr kumimoji="1" lang="ja-JP" altLang="en-US" sz="1600" dirty="0"/>
              <a:t>情報から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に必要な情報に変換</a:t>
            </a:r>
          </a:p>
        </p:txBody>
      </p:sp>
      <p:cxnSp>
        <p:nvCxnSpPr>
          <p:cNvPr id="86" name="直線矢印コネクタ 85"/>
          <p:cNvCxnSpPr>
            <a:stCxn id="82" idx="3"/>
            <a:endCxn id="23" idx="1"/>
          </p:cNvCxnSpPr>
          <p:nvPr/>
        </p:nvCxnSpPr>
        <p:spPr>
          <a:xfrm>
            <a:off x="2543353" y="4721553"/>
            <a:ext cx="820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6" idx="1"/>
            <a:endCxn id="82" idx="0"/>
          </p:cNvCxnSpPr>
          <p:nvPr/>
        </p:nvCxnSpPr>
        <p:spPr>
          <a:xfrm flipH="1">
            <a:off x="1284985" y="3336424"/>
            <a:ext cx="2432444" cy="86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" idx="1"/>
            <a:endCxn id="82" idx="0"/>
          </p:cNvCxnSpPr>
          <p:nvPr/>
        </p:nvCxnSpPr>
        <p:spPr>
          <a:xfrm flipH="1">
            <a:off x="1284985" y="1961262"/>
            <a:ext cx="2432444" cy="224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代替処理 90"/>
          <p:cNvSpPr/>
          <p:nvPr/>
        </p:nvSpPr>
        <p:spPr>
          <a:xfrm>
            <a:off x="176037" y="266702"/>
            <a:ext cx="277738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kumimoji="1" lang="ja-JP" altLang="en-US" sz="1400" dirty="0"/>
              <a:t>推定状態値を受信</a:t>
            </a:r>
            <a:endParaRPr kumimoji="1" lang="en-US" altLang="ja-JP" dirty="0"/>
          </a:p>
        </p:txBody>
      </p:sp>
      <p:cxnSp>
        <p:nvCxnSpPr>
          <p:cNvPr id="93" name="直線矢印コネクタ 92"/>
          <p:cNvCxnSpPr>
            <a:stCxn id="16" idx="1"/>
            <a:endCxn id="91" idx="2"/>
          </p:cNvCxnSpPr>
          <p:nvPr/>
        </p:nvCxnSpPr>
        <p:spPr>
          <a:xfrm flipH="1" flipV="1">
            <a:off x="1564729" y="1179678"/>
            <a:ext cx="2152700" cy="21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4969580" y="1375601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sensor.sensor_name</a:t>
            </a:r>
            <a:endParaRPr lang="en-US" altLang="ja-JP" dirty="0"/>
          </a:p>
          <a:p>
            <a:pPr algn="ctr"/>
            <a:r>
              <a:rPr lang="en-US" altLang="ja-JP" dirty="0"/>
              <a:t>sensor.do() =&gt; </a:t>
            </a:r>
            <a:r>
              <a:rPr lang="en-US" altLang="ja-JP" dirty="0" err="1"/>
              <a:t>sensor.result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1684915" y="1070411"/>
            <a:ext cx="2032513" cy="4684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16" idx="0"/>
          </p:cNvCxnSpPr>
          <p:nvPr/>
        </p:nvCxnSpPr>
        <p:spPr>
          <a:xfrm>
            <a:off x="6227948" y="2238726"/>
            <a:ext cx="547286" cy="3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5516866" y="2620586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estimator</a:t>
            </a:r>
          </a:p>
          <a:p>
            <a:pPr algn="ctr"/>
            <a:r>
              <a:rPr lang="en-US" altLang="ja-JP" dirty="0"/>
              <a:t>estimator.do =&gt; </a:t>
            </a:r>
            <a:r>
              <a:rPr lang="en-US" altLang="ja-JP" dirty="0" err="1"/>
              <a:t>estimator.state</a:t>
            </a:r>
            <a:endParaRPr lang="en-US" altLang="ja-JP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3541997" y="3846836"/>
            <a:ext cx="322461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controller</a:t>
            </a:r>
            <a:br>
              <a:rPr lang="en-US" altLang="ja-JP" dirty="0"/>
            </a:br>
            <a:r>
              <a:rPr lang="en-US" altLang="ja-JP" dirty="0"/>
              <a:t>controller.do -&gt; input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16" idx="1"/>
            <a:endCxn id="23" idx="0"/>
          </p:cNvCxnSpPr>
          <p:nvPr/>
        </p:nvCxnSpPr>
        <p:spPr>
          <a:xfrm flipH="1">
            <a:off x="5154305" y="3136894"/>
            <a:ext cx="362561" cy="70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3" idx="2"/>
            <a:endCxn id="33" idx="0"/>
          </p:cNvCxnSpPr>
          <p:nvPr/>
        </p:nvCxnSpPr>
        <p:spPr>
          <a:xfrm>
            <a:off x="5154305" y="4709961"/>
            <a:ext cx="3621278" cy="21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7282894" y="223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895350" y="319656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85240" y="48102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453241" y="37922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Xd</a:t>
            </a:r>
            <a:endParaRPr kumimoji="1" lang="ja-JP" altLang="en-US" dirty="0"/>
          </a:p>
        </p:txBody>
      </p:sp>
      <p:sp>
        <p:nvSpPr>
          <p:cNvPr id="82" name="フローチャート: 処理 81"/>
          <p:cNvSpPr/>
          <p:nvPr/>
        </p:nvSpPr>
        <p:spPr>
          <a:xfrm>
            <a:off x="1603785" y="2717469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reference</a:t>
            </a:r>
          </a:p>
          <a:p>
            <a:pPr algn="ctr"/>
            <a:r>
              <a:rPr lang="en-US" altLang="ja-JP" dirty="0"/>
              <a:t>reference.do =&gt; </a:t>
            </a:r>
            <a:r>
              <a:rPr lang="en-US" altLang="ja-JP" dirty="0" err="1"/>
              <a:t>reference.result</a:t>
            </a:r>
            <a:endParaRPr lang="en-US" altLang="ja-JP" dirty="0"/>
          </a:p>
        </p:txBody>
      </p:sp>
      <p:cxnSp>
        <p:nvCxnSpPr>
          <p:cNvPr id="86" name="直線矢印コネクタ 85"/>
          <p:cNvCxnSpPr>
            <a:stCxn id="82" idx="2"/>
            <a:endCxn id="23" idx="1"/>
          </p:cNvCxnSpPr>
          <p:nvPr/>
        </p:nvCxnSpPr>
        <p:spPr>
          <a:xfrm>
            <a:off x="2862153" y="3750085"/>
            <a:ext cx="679844" cy="52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6" idx="1"/>
            <a:endCxn id="82" idx="3"/>
          </p:cNvCxnSpPr>
          <p:nvPr/>
        </p:nvCxnSpPr>
        <p:spPr>
          <a:xfrm flipH="1">
            <a:off x="4120521" y="3136894"/>
            <a:ext cx="1396345" cy="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" idx="1"/>
          </p:cNvCxnSpPr>
          <p:nvPr/>
        </p:nvCxnSpPr>
        <p:spPr>
          <a:xfrm flipH="1">
            <a:off x="4127722" y="1807164"/>
            <a:ext cx="841858" cy="88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代替処理 90"/>
          <p:cNvSpPr/>
          <p:nvPr/>
        </p:nvSpPr>
        <p:spPr>
          <a:xfrm>
            <a:off x="9980593" y="5986021"/>
            <a:ext cx="2096950" cy="5920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kumimoji="1" lang="ja-JP" altLang="en-US" sz="1400" dirty="0"/>
              <a:t>推定状態値を受信</a:t>
            </a:r>
            <a:endParaRPr kumimoji="1" lang="en-US" altLang="ja-JP" dirty="0"/>
          </a:p>
        </p:txBody>
      </p:sp>
      <p:sp>
        <p:nvSpPr>
          <p:cNvPr id="2" name="角丸四角形 1"/>
          <p:cNvSpPr/>
          <p:nvPr/>
        </p:nvSpPr>
        <p:spPr>
          <a:xfrm>
            <a:off x="1278767" y="1163956"/>
            <a:ext cx="9076195" cy="47285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処理 32"/>
          <p:cNvSpPr/>
          <p:nvPr/>
        </p:nvSpPr>
        <p:spPr>
          <a:xfrm>
            <a:off x="7792994" y="4921253"/>
            <a:ext cx="1965178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model</a:t>
            </a:r>
            <a:br>
              <a:rPr lang="en-US" altLang="ja-JP" dirty="0"/>
            </a:br>
            <a:r>
              <a:rPr lang="ja-JP" altLang="en-US" dirty="0"/>
              <a:t>制御モデル</a:t>
            </a:r>
            <a:endParaRPr lang="en-US" altLang="ja-JP" sz="1200" dirty="0"/>
          </a:p>
        </p:txBody>
      </p:sp>
      <p:cxnSp>
        <p:nvCxnSpPr>
          <p:cNvPr id="35" name="直線矢印コネクタ 34"/>
          <p:cNvCxnSpPr>
            <a:stCxn id="23" idx="2"/>
            <a:endCxn id="39" idx="0"/>
          </p:cNvCxnSpPr>
          <p:nvPr/>
        </p:nvCxnSpPr>
        <p:spPr>
          <a:xfrm>
            <a:off x="5154305" y="4709961"/>
            <a:ext cx="236593" cy="4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4473435" y="5179191"/>
            <a:ext cx="1834925" cy="227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input_tranform</a:t>
            </a:r>
            <a:endParaRPr lang="en-US" altLang="ja-JP" sz="1200" dirty="0"/>
          </a:p>
        </p:txBody>
      </p:sp>
      <p:cxnSp>
        <p:nvCxnSpPr>
          <p:cNvPr id="41" name="直線矢印コネクタ 40"/>
          <p:cNvCxnSpPr>
            <a:stCxn id="39" idx="1"/>
            <a:endCxn id="22" idx="3"/>
          </p:cNvCxnSpPr>
          <p:nvPr/>
        </p:nvCxnSpPr>
        <p:spPr>
          <a:xfrm flipH="1">
            <a:off x="3573234" y="5293028"/>
            <a:ext cx="900201" cy="20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3710228" y="188904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Connector</a:t>
            </a:r>
          </a:p>
          <a:p>
            <a:pPr algn="ctr"/>
            <a:r>
              <a:rPr lang="en-US" altLang="ja-JP" dirty="0"/>
              <a:t>NATNET, ROS…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stCxn id="16" idx="2"/>
            <a:endCxn id="33" idx="0"/>
          </p:cNvCxnSpPr>
          <p:nvPr/>
        </p:nvCxnSpPr>
        <p:spPr>
          <a:xfrm>
            <a:off x="6775234" y="3653202"/>
            <a:ext cx="2000349" cy="12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467823" y="38341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33" idx="2"/>
            <a:endCxn id="91" idx="1"/>
          </p:cNvCxnSpPr>
          <p:nvPr/>
        </p:nvCxnSpPr>
        <p:spPr>
          <a:xfrm>
            <a:off x="8775583" y="5784378"/>
            <a:ext cx="1205010" cy="49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処理 49"/>
          <p:cNvSpPr/>
          <p:nvPr/>
        </p:nvSpPr>
        <p:spPr>
          <a:xfrm>
            <a:off x="1629199" y="1526570"/>
            <a:ext cx="2465909" cy="71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env</a:t>
            </a:r>
            <a:endParaRPr lang="en-US" altLang="ja-JP" dirty="0"/>
          </a:p>
          <a:p>
            <a:pPr algn="ctr"/>
            <a:r>
              <a:rPr lang="en-US" altLang="ja-JP" dirty="0" err="1"/>
              <a:t>Env</a:t>
            </a:r>
            <a:r>
              <a:rPr kumimoji="1" lang="ja-JP" altLang="en-US" dirty="0"/>
              <a:t>の模擬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979601" y="1017294"/>
            <a:ext cx="1515762" cy="57094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Drone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" idx="0"/>
            <a:endCxn id="44" idx="2"/>
          </p:cNvCxnSpPr>
          <p:nvPr/>
        </p:nvCxnSpPr>
        <p:spPr>
          <a:xfrm flipH="1" flipV="1">
            <a:off x="4968596" y="1052029"/>
            <a:ext cx="1259352" cy="3235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91" idx="0"/>
            <a:endCxn id="5" idx="3"/>
          </p:cNvCxnSpPr>
          <p:nvPr/>
        </p:nvCxnSpPr>
        <p:spPr>
          <a:xfrm flipH="1" flipV="1">
            <a:off x="7486315" y="1807164"/>
            <a:ext cx="3542753" cy="417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43468" y="59177"/>
            <a:ext cx="3331751" cy="102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Env</a:t>
            </a:r>
          </a:p>
          <a:p>
            <a:pPr algn="ctr"/>
            <a:r>
              <a:rPr lang="ja-JP" altLang="en-US"/>
              <a:t>実環境（の模擬）</a:t>
            </a:r>
            <a:endParaRPr lang="en-US" altLang="ja-JP"/>
          </a:p>
          <a:p>
            <a:pPr algn="ctr"/>
            <a:r>
              <a:rPr lang="ja-JP" altLang="en-US"/>
              <a:t>外界センサー情報を提供する</a:t>
            </a:r>
            <a:endParaRPr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9380987" y="188904"/>
            <a:ext cx="1374278" cy="34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Motive</a:t>
            </a:r>
            <a:endParaRPr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9380987" y="645392"/>
            <a:ext cx="1374278" cy="34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ROS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63" idx="1"/>
          </p:cNvCxnSpPr>
          <p:nvPr/>
        </p:nvCxnSpPr>
        <p:spPr>
          <a:xfrm flipH="1" flipV="1">
            <a:off x="6226963" y="359478"/>
            <a:ext cx="3154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64" idx="1"/>
          </p:cNvCxnSpPr>
          <p:nvPr/>
        </p:nvCxnSpPr>
        <p:spPr>
          <a:xfrm>
            <a:off x="6234164" y="790026"/>
            <a:ext cx="3146823" cy="25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229254" y="5067012"/>
            <a:ext cx="2343980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plant</a:t>
            </a:r>
            <a:br>
              <a:rPr lang="en-US" altLang="ja-JP" dirty="0"/>
            </a:br>
            <a:r>
              <a:rPr lang="ja-JP" altLang="en-US" dirty="0"/>
              <a:t>実対象（の模擬）</a:t>
            </a:r>
            <a:endParaRPr lang="en-US" altLang="ja-JP" dirty="0"/>
          </a:p>
          <a:p>
            <a:pPr algn="ctr"/>
            <a:r>
              <a:rPr lang="en-US" altLang="ja-JP" sz="1200" dirty="0"/>
              <a:t>do =&gt; </a:t>
            </a:r>
            <a:r>
              <a:rPr lang="ja-JP" altLang="en-US" sz="1200" dirty="0"/>
              <a:t>状態更新</a:t>
            </a:r>
            <a:endParaRPr lang="en-US" altLang="ja-JP" sz="1200" dirty="0"/>
          </a:p>
        </p:txBody>
      </p:sp>
      <p:sp>
        <p:nvSpPr>
          <p:cNvPr id="98" name="フローチャート: 処理 97"/>
          <p:cNvSpPr/>
          <p:nvPr/>
        </p:nvSpPr>
        <p:spPr>
          <a:xfrm>
            <a:off x="53664" y="6145427"/>
            <a:ext cx="1225103" cy="6524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Plant</a:t>
            </a:r>
            <a:endParaRPr lang="en-US" altLang="ja-JP" sz="1200" dirty="0"/>
          </a:p>
        </p:txBody>
      </p:sp>
      <p:cxnSp>
        <p:nvCxnSpPr>
          <p:cNvPr id="100" name="直線矢印コネクタ 99"/>
          <p:cNvCxnSpPr>
            <a:stCxn id="22" idx="2"/>
            <a:endCxn id="98" idx="3"/>
          </p:cNvCxnSpPr>
          <p:nvPr/>
        </p:nvCxnSpPr>
        <p:spPr>
          <a:xfrm flipH="1">
            <a:off x="1278767" y="5930137"/>
            <a:ext cx="1122477" cy="54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1809343" y="61417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863675" y="53782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8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B24718-EF25-2A7F-E94D-340EF23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676275"/>
            <a:ext cx="5581650" cy="550545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634493-E442-BF17-279E-0F0C5349290A}"/>
              </a:ext>
            </a:extLst>
          </p:cNvPr>
          <p:cNvCxnSpPr/>
          <p:nvPr/>
        </p:nvCxnSpPr>
        <p:spPr>
          <a:xfrm flipH="1" flipV="1">
            <a:off x="1995055" y="1460665"/>
            <a:ext cx="5094514" cy="9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CF48786-7BCB-ADF6-BEEE-1B78E06D623B}"/>
              </a:ext>
            </a:extLst>
          </p:cNvPr>
          <p:cNvCxnSpPr>
            <a:cxnSpLocks/>
          </p:cNvCxnSpPr>
          <p:nvPr/>
        </p:nvCxnSpPr>
        <p:spPr>
          <a:xfrm flipH="1" flipV="1">
            <a:off x="1694968" y="3451291"/>
            <a:ext cx="8147824" cy="144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579FCC-8847-436B-2DCA-665BC9EDB4DE}"/>
              </a:ext>
            </a:extLst>
          </p:cNvPr>
          <p:cNvCxnSpPr>
            <a:cxnSpLocks/>
          </p:cNvCxnSpPr>
          <p:nvPr/>
        </p:nvCxnSpPr>
        <p:spPr>
          <a:xfrm flipV="1">
            <a:off x="6306532" y="569524"/>
            <a:ext cx="1102546" cy="61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9AFF38A-F078-FCC2-35BA-490C4142BE98}"/>
              </a:ext>
            </a:extLst>
          </p:cNvPr>
          <p:cNvCxnSpPr>
            <a:cxnSpLocks/>
          </p:cNvCxnSpPr>
          <p:nvPr/>
        </p:nvCxnSpPr>
        <p:spPr>
          <a:xfrm flipV="1">
            <a:off x="4743256" y="2072527"/>
            <a:ext cx="783037" cy="439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CD2D6D1-8990-1A21-BB6D-E7BFD019F514}"/>
              </a:ext>
            </a:extLst>
          </p:cNvPr>
          <p:cNvCxnSpPr>
            <a:cxnSpLocks/>
          </p:cNvCxnSpPr>
          <p:nvPr/>
        </p:nvCxnSpPr>
        <p:spPr>
          <a:xfrm flipH="1">
            <a:off x="2250831" y="1555423"/>
            <a:ext cx="388674" cy="2015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01E120-80C2-2D8A-9D5D-F0A5D999FA94}"/>
                  </a:ext>
                </a:extLst>
              </p:cNvPr>
              <p:cNvSpPr txBox="1"/>
              <p:nvPr/>
            </p:nvSpPr>
            <p:spPr>
              <a:xfrm>
                <a:off x="1705192" y="2215299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01E120-80C2-2D8A-9D5D-F0A5D999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92" y="2215299"/>
                <a:ext cx="9803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AC3E148-10CF-105A-0BF4-B86F0D803D3C}"/>
              </a:ext>
            </a:extLst>
          </p:cNvPr>
          <p:cNvCxnSpPr>
            <a:cxnSpLocks/>
          </p:cNvCxnSpPr>
          <p:nvPr/>
        </p:nvCxnSpPr>
        <p:spPr>
          <a:xfrm>
            <a:off x="4811978" y="6227023"/>
            <a:ext cx="1547446" cy="297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4EF861E-914D-4590-6BC6-922A1EEED0E4}"/>
                  </a:ext>
                </a:extLst>
              </p:cNvPr>
              <p:cNvSpPr txBox="1"/>
              <p:nvPr/>
            </p:nvSpPr>
            <p:spPr>
              <a:xfrm>
                <a:off x="4954340" y="6255010"/>
                <a:ext cx="980387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4EF861E-914D-4590-6BC6-922A1EEE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40" y="6255010"/>
                <a:ext cx="980387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1DE873D-E8C8-5FCC-8580-8BC6766AF874}"/>
                  </a:ext>
                </a:extLst>
              </p:cNvPr>
              <p:cNvSpPr txBox="1"/>
              <p:nvPr/>
            </p:nvSpPr>
            <p:spPr>
              <a:xfrm>
                <a:off x="7145014" y="1363199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1DE873D-E8C8-5FCC-8580-8BC6766A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14" y="1363199"/>
                <a:ext cx="9803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0BF4AA-7695-C407-9499-9D862E01EBD2}"/>
              </a:ext>
            </a:extLst>
          </p:cNvPr>
          <p:cNvCxnSpPr>
            <a:cxnSpLocks/>
          </p:cNvCxnSpPr>
          <p:nvPr/>
        </p:nvCxnSpPr>
        <p:spPr>
          <a:xfrm flipV="1">
            <a:off x="6151190" y="442183"/>
            <a:ext cx="505698" cy="2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1A64D0F-42D8-071F-991D-25E632CAC2CD}"/>
              </a:ext>
            </a:extLst>
          </p:cNvPr>
          <p:cNvCxnSpPr>
            <a:cxnSpLocks/>
          </p:cNvCxnSpPr>
          <p:nvPr/>
        </p:nvCxnSpPr>
        <p:spPr>
          <a:xfrm flipH="1" flipV="1">
            <a:off x="6191802" y="3243724"/>
            <a:ext cx="3796260" cy="67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3C7E46-A521-64C9-3B8F-62BFA359A570}"/>
              </a:ext>
            </a:extLst>
          </p:cNvPr>
          <p:cNvCxnSpPr>
            <a:cxnSpLocks/>
          </p:cNvCxnSpPr>
          <p:nvPr/>
        </p:nvCxnSpPr>
        <p:spPr>
          <a:xfrm flipH="1">
            <a:off x="9450654" y="3876038"/>
            <a:ext cx="182319" cy="945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743F68-5B3E-84CE-E7F1-9B5E7FD3938E}"/>
                  </a:ext>
                </a:extLst>
              </p:cNvPr>
              <p:cNvSpPr txBox="1"/>
              <p:nvPr/>
            </p:nvSpPr>
            <p:spPr>
              <a:xfrm>
                <a:off x="9450654" y="4152152"/>
                <a:ext cx="7365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743F68-5B3E-84CE-E7F1-9B5E7FD3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654" y="4152152"/>
                <a:ext cx="7365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516733A-1FFE-2316-00C1-294CD3B7E364}"/>
              </a:ext>
            </a:extLst>
          </p:cNvPr>
          <p:cNvCxnSpPr>
            <a:cxnSpLocks/>
          </p:cNvCxnSpPr>
          <p:nvPr/>
        </p:nvCxnSpPr>
        <p:spPr>
          <a:xfrm>
            <a:off x="6627709" y="676275"/>
            <a:ext cx="694849" cy="133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2FE2EAC-79CA-3753-CA42-72E97F2C98B8}"/>
                  </a:ext>
                </a:extLst>
              </p:cNvPr>
              <p:cNvSpPr txBox="1"/>
              <p:nvPr/>
            </p:nvSpPr>
            <p:spPr>
              <a:xfrm>
                <a:off x="6543421" y="179482"/>
                <a:ext cx="980387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2FE2EAC-79CA-3753-CA42-72E97F2C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21" y="179482"/>
                <a:ext cx="980387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8E6033-0EC1-F7C5-9163-07D3F354DD8B}"/>
                  </a:ext>
                </a:extLst>
              </p:cNvPr>
              <p:cNvSpPr txBox="1"/>
              <p:nvPr/>
            </p:nvSpPr>
            <p:spPr>
              <a:xfrm>
                <a:off x="6819258" y="3405993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8E6033-0EC1-F7C5-9163-07D3F354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58" y="3405993"/>
                <a:ext cx="980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F447098-5667-6938-0B5C-48EA3EB30AC6}"/>
                  </a:ext>
                </a:extLst>
              </p:cNvPr>
              <p:cNvSpPr txBox="1"/>
              <p:nvPr/>
            </p:nvSpPr>
            <p:spPr>
              <a:xfrm>
                <a:off x="4347775" y="2968525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F447098-5667-6938-0B5C-48EA3EB30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75" y="2968525"/>
                <a:ext cx="9803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31C5E09-DE7F-182E-BE4E-1D87F4078E6D}"/>
                  </a:ext>
                </a:extLst>
              </p:cNvPr>
              <p:cNvSpPr txBox="1"/>
              <p:nvPr/>
            </p:nvSpPr>
            <p:spPr>
              <a:xfrm>
                <a:off x="4639087" y="1032203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31C5E09-DE7F-182E-BE4E-1D87F407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087" y="1032203"/>
                <a:ext cx="98038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C0072E-AEC5-0981-F4D8-46C7A6F3F61F}"/>
                  </a:ext>
                </a:extLst>
              </p:cNvPr>
              <p:cNvSpPr txBox="1"/>
              <p:nvPr/>
            </p:nvSpPr>
            <p:spPr>
              <a:xfrm>
                <a:off x="5977568" y="976502"/>
                <a:ext cx="980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前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C0072E-AEC5-0981-F4D8-46C7A6F3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68" y="976502"/>
                <a:ext cx="98038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1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234</Words>
  <Application>Microsoft Office PowerPoint</Application>
  <PresentationFormat>ワイド画面</PresentationFormat>
  <Paragraphs>65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sekiguchi kazuma</dc:creator>
  <cp:lastModifiedBy>sekiguchi kazuma</cp:lastModifiedBy>
  <cp:revision>31</cp:revision>
  <dcterms:created xsi:type="dcterms:W3CDTF">2019-09-08T06:23:51Z</dcterms:created>
  <dcterms:modified xsi:type="dcterms:W3CDTF">2022-05-30T13:54:21Z</dcterms:modified>
</cp:coreProperties>
</file>