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g" initials="P" lastIdx="1" clrIdx="0">
    <p:extLst>
      <p:ext uri="{19B8F6BF-5375-455C-9EA6-DF929625EA0E}">
        <p15:presenceInfo xmlns:p15="http://schemas.microsoft.com/office/powerpoint/2012/main" userId="P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3" y="21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0AB0E-307B-47B3-9BF5-EC5F4FF8FCF1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72C5-465A-42C1-80A1-8B16BDE410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170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72C5-465A-42C1-80A1-8B16BDE41077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696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237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38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32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387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71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373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433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98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02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61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091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8553-A78A-4FBB-8210-396AC7537CC0}" type="datetimeFigureOut">
              <a:rPr lang="th-TH" smtClean="0"/>
              <a:t>20/03/60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59FC-930D-4E87-A8D9-7490B9F270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922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ผลการค้นหารูปภาพสำหรับ Dtac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22" y="1603758"/>
            <a:ext cx="2857500" cy="28575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7783" y="1291160"/>
            <a:ext cx="58753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DTAC</a:t>
            </a:r>
            <a:endParaRPr lang="th-TH" sz="20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9115" y="4129213"/>
            <a:ext cx="723307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แนวคิดโปรโมชั่นเพื่อตอบสนองความต้องการผู้มีรายได้น้อย</a:t>
            </a:r>
            <a:endParaRPr lang="th-TH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4503" y="584471"/>
            <a:ext cx="3256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ตัวชี้วัดกิจกรรม</a:t>
            </a:r>
            <a:endParaRPr lang="th-TH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1258" y="1926077"/>
            <a:ext cx="100062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เปรียบเทียบผลประกอบการดีขึ้นและการประเมิลผลว่าความสนใจของกลุ่มเป้าหมาย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ว่าถึงยอดที่ต้องการหรือไม่ และการโฆษณาสามารถช่วยได้จริงหรือไม่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Feedback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ของผู้ใช้งานเป็นเช่นไร เพื่อนำมาปรับปรุงในโปรโมชั่นต่อ ๆ ไป</a:t>
            </a:r>
            <a:endParaRPr lang="th-TH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7174" name="Picture 6" descr="ผลการค้นหารูปภาพสำหรับ graph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03" y="3617912"/>
            <a:ext cx="2940151" cy="294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3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7820" y="1332689"/>
            <a:ext cx="6314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จบการนำเสนอขอขอบคุณ</a:t>
            </a:r>
            <a:endParaRPr lang="th-TH" sz="5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3753" y="311286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แนวคิด</a:t>
            </a:r>
            <a:endParaRPr lang="th-TH" sz="4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3325" y="1506114"/>
            <a:ext cx="103252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เนื่องจากยุคนี้เป็นการใช้งาน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Internet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ส่วนใหญ่เพื่อเริ่ม </a:t>
            </a:r>
            <a:r>
              <a:rPr 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Thailand 4.0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และ </a:t>
            </a:r>
            <a:r>
              <a:rPr lang="en-US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IOT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แต่ประชากรส่วนใหญ่ยังคงเข้าถึง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Internet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ได้ไม่เพียงพอ 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เราจึงมีแนวคิดการโปรโมชั่นที่วัยรุ่นสามารถเข้าถึงได้ง่ายถึงแม้จะมีรายได้เพียงเล็กน้อย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และมีราคาของโปรโมชั่นไม่มากด้วย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Smart Phone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ที่เกือบทุกคนมี</a:t>
            </a:r>
            <a:endParaRPr lang="th-TH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5122" name="Picture 2" descr="ผลการค้นหารูปภาพสำหรับ smart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927" y="4116714"/>
            <a:ext cx="2375171" cy="23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8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129" y="428017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วัตถุประสงค์</a:t>
            </a:r>
            <a:endParaRPr lang="th-TH" sz="4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7067" y="1650451"/>
            <a:ext cx="86308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1. สามารถเพิ่มภาพลักษณ์ให้แก่โปรโมชั่นว่าราคาถูกเข้าถึงง่าย</a:t>
            </a:r>
          </a:p>
          <a:p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2. ต้องการสร้างความมั่นใจให้แก่ผู้ใช้งาน ในเรื่องประสิทธิภาพ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3. สร้างความได้เปรียบต่อคู่แข่งด้วยฐานลูกค้าที่มีรายได้น้อย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ที่มีจำนวนมากกว่ารายได้สูง</a:t>
            </a:r>
            <a:endParaRPr lang="th-TH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6146" name="Picture 2" descr="ผลการค้นหารูปภาพสำหรับ objectiv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88" y="4887847"/>
            <a:ext cx="1591249" cy="15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6977" y="437745"/>
            <a:ext cx="4414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กลุ่มเป้าหมายที่สนใจ</a:t>
            </a:r>
            <a:endParaRPr lang="th-TH" sz="4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8420" y="1443841"/>
            <a:ext cx="88521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1. วัยรุ่นชายและหญิง อายุประมาณ </a:t>
            </a:r>
            <a:r>
              <a:rPr lang="th-TH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15 – 22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 ปี   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2. มีรายได้ต่ำหรือน้อย และใช้ค่าโทรน้อยเช่นกันแต่ใช้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Internet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มากกว่า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3. ใช้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Social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ในการติดตามข่าวสารและชอบการท่องเที่ยวถ่ายรูป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4. ใช้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Application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ดังกล่าวเป็นหลัก 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endParaRPr lang="th-TH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1028" name="Picture 4" descr="ผลการค้นหารูปภาพสำหรับ facebook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51" y="5225857"/>
            <a:ext cx="1006002" cy="100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neat.blogimg.jp/th/imgs/3/f/3fca1bb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12" y="5157763"/>
            <a:ext cx="1074096" cy="10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ผลการค้นหารูปภาพสำหรับ twitt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57" y="5070549"/>
            <a:ext cx="1187460" cy="11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ผลการค้นหารูปภาพสำหรับ instagram logo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72" y="5070549"/>
            <a:ext cx="1248525" cy="12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3303" y="1075942"/>
            <a:ext cx="6125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ปัญหาของกลุ่มเป้าหมายที่เราสนใจ</a:t>
            </a:r>
            <a:endParaRPr lang="th-TH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1279" y="2588446"/>
            <a:ext cx="8744702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1. ต้องการโปรโมชั่นที่จ่ายครั้งเดียวในราคาต่ำ แต่ใช้งานได้นาน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2. ความเร็ว </a:t>
            </a:r>
            <a:r>
              <a:rPr 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nternet </a:t>
            </a: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คงที่และติดขัดน้อย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3. ต้องการจุดให้บริการ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 WIFI </a:t>
            </a: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ในร้านอาหาร สถานที่รวมตัว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4. มีค่าการ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upload </a:t>
            </a: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ที่น่าพอใจพอสมควร</a:t>
            </a:r>
            <a:endParaRPr lang="th-TH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2052" name="Picture 4" descr="ผลการค้นหารูปภาพสำหรับ pap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79" y="271324"/>
            <a:ext cx="2142024" cy="21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7797" y="441749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ทางออก</a:t>
            </a:r>
            <a:r>
              <a:rPr lang="th-TH" sz="4000" dirty="0" smtClean="0">
                <a:solidFill>
                  <a:schemeClr val="bg1"/>
                </a:solidFill>
                <a:latin typeface="Superspace Bold" panose="02000000000000000000" pitchFamily="2" charset="0"/>
                <a:cs typeface="Superspace Bold" panose="02000000000000000000" pitchFamily="2" charset="0"/>
              </a:rPr>
              <a:t>ของปัญหา</a:t>
            </a:r>
            <a:endParaRPr lang="th-TH" sz="4000" dirty="0">
              <a:solidFill>
                <a:schemeClr val="bg1"/>
              </a:solidFill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2152" y="1467001"/>
            <a:ext cx="76931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1. โปรโมชั่นชนิดควรเป็นแบบเติมเงิน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2. เน้นการใช้งาน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Internet</a:t>
            </a: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 เป็นส่วนใหญ่กว่าค่าโทร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3. มีค่า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Download </a:t>
            </a: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คงที่รวมทั้งค่า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Upload </a:t>
            </a: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ส่วนหนึ่ง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4. การใช้งานมีวันที่แน่นอน ตั้งแต่ 7 – 15 วัน</a:t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5. สามารถใช้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WIFI </a:t>
            </a:r>
            <a:r>
              <a:rPr lang="th-TH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ในสถานที่ที่จัดให้ได้ฟรี</a:t>
            </a:r>
            <a:endParaRPr lang="th-TH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2" name="AutoShape 2" descr="ผลการค้นหารูปภาพสำหรับ performance icon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2052" name="Picture 4" descr="ผลการค้นหารูปภาพสำหรับ differe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27" y="358198"/>
            <a:ext cx="948876" cy="8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230" y="389107"/>
            <a:ext cx="6322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ความสามารถของโปรโมชั่นดังกล่าว</a:t>
            </a:r>
            <a:endParaRPr lang="th-TH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4966" y="1313600"/>
            <a:ext cx="80986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ค่าใช้จ่ายควรอยู่ที่ 50 – 120 บาท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(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เพิ่มและลดตามประสิทธิภาพ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)</a:t>
            </a:r>
            <a:b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ช่วงเวลาของโปรโมชั่นควรมีเวลาอยู่ที่ 7 – 15 วัน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ความเร็วคงที่ของ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Internet Download 128 –256 kbps</a:t>
            </a:r>
            <a:b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                   Internet Upload     64 Kbps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เมื่อเข้าถึงเขตพื้นที่ชุมชนจะมี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 WIFI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รองรับในบางพื้นที่</a:t>
            </a:r>
            <a:r>
              <a:rPr lang="en-US" dirty="0" smtClean="0">
                <a:solidFill>
                  <a:schemeClr val="bg1"/>
                </a:solidFill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en-US" dirty="0" smtClean="0">
                <a:solidFill>
                  <a:schemeClr val="bg1"/>
                </a:solidFill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endParaRPr lang="th-TH" dirty="0">
              <a:solidFill>
                <a:schemeClr val="bg1"/>
              </a:solidFill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1026" name="Picture 2" descr="ผลการค้นหารูปภาพสำหรับ performanc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81" y="4727249"/>
            <a:ext cx="3294806" cy="19751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3320" y="544749"/>
            <a:ext cx="5687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ความได้เปรียบเมื่อเทียบกับคู่แข่ง</a:t>
            </a:r>
            <a:endParaRPr lang="th-TH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971" y="1673157"/>
            <a:ext cx="96904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1. ราคาของโปรโมชั่นมีราคาถูกเมื่อเทียบกับความเร็วคงที่ของ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Internet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ที่ได้รับ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2. มีการเสนอให้สามารถใช้งาน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WIFI </a:t>
            </a: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ในสถานที่ที่จัดไว้ได้ </a:t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3. มีจำนวนวันที่มากกว่าเมื่อเทียบกับโปรโมชั่นที่มีราคาใกล้เคียงกัน</a:t>
            </a:r>
            <a:endParaRPr lang="th-TH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7" name="AutoShape 4" descr="ผลการค้นหารูปภาพสำหรับ performance icon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78" name="Picture 6" descr="ผลการค้นหารูปภาพสำหรับ benefi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89" y="4191000"/>
            <a:ext cx="264019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7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2348" y="359923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ช่องทางการโฆษณา</a:t>
            </a:r>
            <a:endParaRPr lang="th-TH" sz="4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9813" y="1926077"/>
            <a:ext cx="79223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เนื่องจากมีกลุ่มเป้าหมายเป็นวัยรุ่นการเลือก</a:t>
            </a:r>
            <a:r>
              <a:rPr lang="th-T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ช่องทางการ</a:t>
            </a:r>
            <a: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โฆษณา</a:t>
            </a:r>
            <a:b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ควรเป็นที่จะเป็น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Social Network </a:t>
            </a:r>
            <a: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ที่มีการรองรับโฆษณา</a:t>
            </a:r>
            <a:b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/>
            </a:r>
            <a:b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เช่น 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รวมทั้งการเข้าผู้บริโภคเก่าที่สามารถพูดกันปากต่อปากได้อีกด้วย</a:t>
            </a:r>
            <a:br>
              <a:rPr lang="th-TH" dirty="0" smtClean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</a:br>
            <a:r>
              <a:rPr lang="th-TH" dirty="0" smtClean="0"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Superspace Bold" panose="02000000000000000000" pitchFamily="2" charset="0"/>
                <a:cs typeface="Superspace Bold" panose="02000000000000000000" pitchFamily="2" charset="0"/>
              </a:rPr>
              <a:t>โดยการนำเสนอโปรโมชั่นนี้เมื่อครอบครัวไหนมีวัยรุ่นอายุใกล้เคียง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pic>
        <p:nvPicPr>
          <p:cNvPr id="6" name="Picture 4" descr="ผลการค้นหารูปภาพสำหรับ facebook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16" y="3497094"/>
            <a:ext cx="1006002" cy="100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ผลการค้นหารูปภาพสำหรับ twitt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63" y="3429000"/>
            <a:ext cx="1187460" cy="11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ผลการค้นหารูปภาพสำหรับ instagram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78" y="3429000"/>
            <a:ext cx="1248525" cy="12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7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167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Cordia New</vt:lpstr>
      <vt:lpstr>Superspace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</dc:creator>
  <cp:lastModifiedBy>Pang</cp:lastModifiedBy>
  <cp:revision>21</cp:revision>
  <dcterms:created xsi:type="dcterms:W3CDTF">2017-03-19T13:32:34Z</dcterms:created>
  <dcterms:modified xsi:type="dcterms:W3CDTF">2017-03-20T16:21:47Z</dcterms:modified>
</cp:coreProperties>
</file>